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73" r:id="rId6"/>
    <p:sldMasterId id="2147483679" r:id="rId7"/>
    <p:sldMasterId id="2147483684" r:id="rId8"/>
    <p:sldMasterId id="2147483710" r:id="rId9"/>
    <p:sldMasterId id="2147483720" r:id="rId10"/>
    <p:sldMasterId id="2147483726" r:id="rId11"/>
    <p:sldMasterId id="2147483732" r:id="rId12"/>
    <p:sldMasterId id="2147483738" r:id="rId13"/>
    <p:sldMasterId id="2147483743" r:id="rId14"/>
  </p:sldMasterIdLst>
  <p:notesMasterIdLst>
    <p:notesMasterId r:id="rId31"/>
  </p:notesMasterIdLst>
  <p:sldIdLst>
    <p:sldId id="568" r:id="rId15"/>
    <p:sldId id="614" r:id="rId16"/>
    <p:sldId id="607" r:id="rId17"/>
    <p:sldId id="263" r:id="rId18"/>
    <p:sldId id="264" r:id="rId19"/>
    <p:sldId id="356" r:id="rId20"/>
    <p:sldId id="622" r:id="rId21"/>
    <p:sldId id="385" r:id="rId22"/>
    <p:sldId id="619" r:id="rId23"/>
    <p:sldId id="6731" r:id="rId24"/>
    <p:sldId id="625" r:id="rId25"/>
    <p:sldId id="620" r:id="rId26"/>
    <p:sldId id="621" r:id="rId27"/>
    <p:sldId id="618" r:id="rId28"/>
    <p:sldId id="626" r:id="rId29"/>
    <p:sldId id="673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BA893-1C78-4B11-AD7A-7DC206E0A808}" v="7" dt="2020-11-16T13:40:47.417"/>
    <p1510:client id="{6D7D0855-92D4-4DA1-95B1-7DA4F2FA6233}" v="7" dt="2020-11-16T11:05:11.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6989" autoAdjust="0"/>
  </p:normalViewPr>
  <p:slideViewPr>
    <p:cSldViewPr snapToGrid="0">
      <p:cViewPr varScale="1">
        <p:scale>
          <a:sx n="72" d="100"/>
          <a:sy n="72" d="100"/>
        </p:scale>
        <p:origin x="62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26" y="-18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8" Type="http://schemas.openxmlformats.org/officeDocument/2006/relationships/hyperlink" Target="https://fr.wikipedia.org/wiki/Fichier:Voltage_logo_2011.png" TargetMode="External"/><Relationship Id="rId3" Type="http://schemas.openxmlformats.org/officeDocument/2006/relationships/image" Target="../media/image47.jpeg"/><Relationship Id="rId7" Type="http://schemas.openxmlformats.org/officeDocument/2006/relationships/image" Target="../media/image49.png"/><Relationship Id="rId2" Type="http://schemas.openxmlformats.org/officeDocument/2006/relationships/hyperlink" Target="http://www.freeimageslive.co.uk/free_stock_image/reducedebitjpg" TargetMode="External"/><Relationship Id="rId1" Type="http://schemas.openxmlformats.org/officeDocument/2006/relationships/image" Target="../media/image46.jpeg"/><Relationship Id="rId6" Type="http://schemas.openxmlformats.org/officeDocument/2006/relationships/hyperlink" Target="https://pixabay.com/en/battery-energy-green-technology-162065/" TargetMode="External"/><Relationship Id="rId5" Type="http://schemas.openxmlformats.org/officeDocument/2006/relationships/image" Target="../media/image48.png"/><Relationship Id="rId10" Type="http://schemas.openxmlformats.org/officeDocument/2006/relationships/hyperlink" Target="https://commons.wikimedia.org/wiki/Category:Clocks_and_watches_with_transparent_background" TargetMode="External"/><Relationship Id="rId4" Type="http://schemas.openxmlformats.org/officeDocument/2006/relationships/hyperlink" Target="http://www.experienciadecliente.com/" TargetMode="External"/><Relationship Id="rId9" Type="http://schemas.openxmlformats.org/officeDocument/2006/relationships/image" Target="../media/image50.png"/></Relationships>
</file>

<file path=ppt/diagrams/_rels/data14.xml.rels><?xml version="1.0" encoding="UTF-8" standalone="yes"?>
<Relationships xmlns="http://schemas.openxmlformats.org/package/2006/relationships"><Relationship Id="rId2" Type="http://schemas.openxmlformats.org/officeDocument/2006/relationships/hyperlink" Target="https://www.energynetworks.org/electricity/futures/open-networks-project/workstream-products-2020/ws1a-flexibility-services.html" TargetMode="External"/><Relationship Id="rId1" Type="http://schemas.openxmlformats.org/officeDocument/2006/relationships/hyperlink" Target="https://www.ssen.co.uk/1connections/Flexible/" TargetMode="External"/></Relationships>
</file>

<file path=ppt/diagrams/_rels/drawing12.xml.rels><?xml version="1.0" encoding="UTF-8" standalone="yes"?>
<Relationships xmlns="http://schemas.openxmlformats.org/package/2006/relationships"><Relationship Id="rId8" Type="http://schemas.openxmlformats.org/officeDocument/2006/relationships/hyperlink" Target="https://fr.wikipedia.org/wiki/Fichier:Voltage_logo_2011.png" TargetMode="External"/><Relationship Id="rId3" Type="http://schemas.openxmlformats.org/officeDocument/2006/relationships/image" Target="../media/image47.jpeg"/><Relationship Id="rId7" Type="http://schemas.openxmlformats.org/officeDocument/2006/relationships/image" Target="../media/image49.png"/><Relationship Id="rId2" Type="http://schemas.openxmlformats.org/officeDocument/2006/relationships/hyperlink" Target="http://www.freeimageslive.co.uk/free_stock_image/reducedebitjpg" TargetMode="External"/><Relationship Id="rId1" Type="http://schemas.openxmlformats.org/officeDocument/2006/relationships/image" Target="../media/image46.jpeg"/><Relationship Id="rId6" Type="http://schemas.openxmlformats.org/officeDocument/2006/relationships/hyperlink" Target="https://pixabay.com/en/battery-energy-green-technology-162065/" TargetMode="External"/><Relationship Id="rId5" Type="http://schemas.openxmlformats.org/officeDocument/2006/relationships/image" Target="../media/image48.png"/><Relationship Id="rId10" Type="http://schemas.openxmlformats.org/officeDocument/2006/relationships/hyperlink" Target="https://commons.wikimedia.org/wiki/Category:Clocks_and_watches_with_transparent_background" TargetMode="External"/><Relationship Id="rId4" Type="http://schemas.openxmlformats.org/officeDocument/2006/relationships/hyperlink" Target="http://www.experienciadecliente.com/" TargetMode="External"/><Relationship Id="rId9" Type="http://schemas.openxmlformats.org/officeDocument/2006/relationships/image" Target="../media/image50.png"/></Relationships>
</file>

<file path=ppt/diagrams/_rels/drawing14.xml.rels><?xml version="1.0" encoding="UTF-8" standalone="yes"?>
<Relationships xmlns="http://schemas.openxmlformats.org/package/2006/relationships"><Relationship Id="rId2" Type="http://schemas.openxmlformats.org/officeDocument/2006/relationships/hyperlink" Target="https://www.energynetworks.org/electricity/futures/open-networks-project/workstream-products-2020/ws1a-flexibility-services.html" TargetMode="External"/><Relationship Id="rId1" Type="http://schemas.openxmlformats.org/officeDocument/2006/relationships/hyperlink" Target="https://www.ssen.co.uk/1connections/Flexible/" TargetMode="Externa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B45A2-8AEB-4E3D-AD6E-FB20B7355368}" type="doc">
      <dgm:prSet loTypeId="urn:diagrams.loki3.com/VaryingWidthList" loCatId="list" qsTypeId="urn:microsoft.com/office/officeart/2005/8/quickstyle/simple2" qsCatId="simple" csTypeId="urn:microsoft.com/office/officeart/2005/8/colors/accent6_4" csCatId="accent6" phldr="1"/>
      <dgm:spPr/>
    </dgm:pt>
    <dgm:pt modelId="{14B9CBBD-5B44-421B-A957-D47D08AE7651}">
      <dgm:prSet phldrT="[Text]" custT="1"/>
      <dgm:spPr/>
      <dgm:t>
        <a:bodyPr/>
        <a:lstStyle/>
        <a:p>
          <a:r>
            <a:rPr lang="en-GB" sz="2400"/>
            <a:t>Transition to DSO</a:t>
          </a:r>
        </a:p>
      </dgm:t>
    </dgm:pt>
    <dgm:pt modelId="{BDA5CF16-54A4-46D4-9827-F4D6BC9BE904}" type="parTrans" cxnId="{F59307E5-9607-401C-9A2D-D01D87EBA3BE}">
      <dgm:prSet/>
      <dgm:spPr/>
      <dgm:t>
        <a:bodyPr/>
        <a:lstStyle/>
        <a:p>
          <a:endParaRPr lang="en-GB"/>
        </a:p>
      </dgm:t>
    </dgm:pt>
    <dgm:pt modelId="{0429EFAE-6830-4D01-8EA9-FB843E2A2973}" type="sibTrans" cxnId="{F59307E5-9607-401C-9A2D-D01D87EBA3BE}">
      <dgm:prSet/>
      <dgm:spPr/>
      <dgm:t>
        <a:bodyPr/>
        <a:lstStyle/>
        <a:p>
          <a:endParaRPr lang="en-GB"/>
        </a:p>
      </dgm:t>
    </dgm:pt>
    <dgm:pt modelId="{8DFE1A73-92C2-42E5-BEAC-F5B4D6AD3D28}">
      <dgm:prSet phldrT="[Text]" custT="1"/>
      <dgm:spPr/>
      <dgm:t>
        <a:bodyPr/>
        <a:lstStyle/>
        <a:p>
          <a:r>
            <a:rPr lang="en-GB" sz="2400"/>
            <a:t>Connect quicker ahead of reinforcement </a:t>
          </a:r>
        </a:p>
      </dgm:t>
    </dgm:pt>
    <dgm:pt modelId="{2CB542A9-5CC3-4377-B7FF-28DC50B2DE64}" type="parTrans" cxnId="{224607FC-6FB0-4919-9F60-44F9A7CF243A}">
      <dgm:prSet/>
      <dgm:spPr/>
      <dgm:t>
        <a:bodyPr/>
        <a:lstStyle/>
        <a:p>
          <a:endParaRPr lang="en-GB"/>
        </a:p>
      </dgm:t>
    </dgm:pt>
    <dgm:pt modelId="{06699095-A970-4693-BCA1-6807D42EE25F}" type="sibTrans" cxnId="{224607FC-6FB0-4919-9F60-44F9A7CF243A}">
      <dgm:prSet/>
      <dgm:spPr/>
      <dgm:t>
        <a:bodyPr/>
        <a:lstStyle/>
        <a:p>
          <a:endParaRPr lang="en-GB"/>
        </a:p>
      </dgm:t>
    </dgm:pt>
    <dgm:pt modelId="{F161311F-E34C-4940-BAA7-F98091B757F0}">
      <dgm:prSet phldrT="[Text]" custT="1"/>
      <dgm:spPr/>
      <dgm:t>
        <a:bodyPr/>
        <a:lstStyle/>
        <a:p>
          <a:r>
            <a:rPr lang="en-GB" sz="2400"/>
            <a:t>Customers have an option</a:t>
          </a:r>
        </a:p>
      </dgm:t>
    </dgm:pt>
    <dgm:pt modelId="{F4A07D53-4672-43A4-989F-D857294A293D}" type="parTrans" cxnId="{71E2AD48-35F3-461D-B471-EEE2D2F29FCE}">
      <dgm:prSet/>
      <dgm:spPr/>
      <dgm:t>
        <a:bodyPr/>
        <a:lstStyle/>
        <a:p>
          <a:endParaRPr lang="en-GB"/>
        </a:p>
      </dgm:t>
    </dgm:pt>
    <dgm:pt modelId="{F33A7ED3-1014-4A10-A3F7-110B375D7E97}" type="sibTrans" cxnId="{71E2AD48-35F3-461D-B471-EEE2D2F29FCE}">
      <dgm:prSet/>
      <dgm:spPr/>
      <dgm:t>
        <a:bodyPr/>
        <a:lstStyle/>
        <a:p>
          <a:endParaRPr lang="en-GB"/>
        </a:p>
      </dgm:t>
    </dgm:pt>
    <dgm:pt modelId="{F50024FE-0743-4C16-89DA-45B583FD1A4A}">
      <dgm:prSet phldrT="[Text]" custT="1"/>
      <dgm:spPr/>
      <dgm:t>
        <a:bodyPr/>
        <a:lstStyle/>
        <a:p>
          <a:r>
            <a:rPr lang="en-GB" sz="2400"/>
            <a:t>Alternative to reinforcement</a:t>
          </a:r>
        </a:p>
      </dgm:t>
    </dgm:pt>
    <dgm:pt modelId="{49C9B6AA-8161-4794-9239-1470BE71E1D6}" type="parTrans" cxnId="{493D3170-B9C7-45AE-BD80-921AEA820E4C}">
      <dgm:prSet/>
      <dgm:spPr/>
      <dgm:t>
        <a:bodyPr/>
        <a:lstStyle/>
        <a:p>
          <a:endParaRPr lang="en-GB"/>
        </a:p>
      </dgm:t>
    </dgm:pt>
    <dgm:pt modelId="{D60E9CDD-78DA-417D-8419-737308BDDA5D}" type="sibTrans" cxnId="{493D3170-B9C7-45AE-BD80-921AEA820E4C}">
      <dgm:prSet/>
      <dgm:spPr/>
      <dgm:t>
        <a:bodyPr/>
        <a:lstStyle/>
        <a:p>
          <a:endParaRPr lang="en-GB"/>
        </a:p>
      </dgm:t>
    </dgm:pt>
    <dgm:pt modelId="{E7627C3C-772B-4C3E-B34F-57B10438BA4C}" type="pres">
      <dgm:prSet presAssocID="{5F9B45A2-8AEB-4E3D-AD6E-FB20B7355368}" presName="Name0" presStyleCnt="0">
        <dgm:presLayoutVars>
          <dgm:resizeHandles/>
        </dgm:presLayoutVars>
      </dgm:prSet>
      <dgm:spPr/>
    </dgm:pt>
    <dgm:pt modelId="{3FA39AE1-5F0F-46D5-AE0D-FAE70F6E6D42}" type="pres">
      <dgm:prSet presAssocID="{14B9CBBD-5B44-421B-A957-D47D08AE7651}" presName="text" presStyleLbl="node1" presStyleIdx="0" presStyleCnt="4" custScaleX="333110" custScaleY="97797">
        <dgm:presLayoutVars>
          <dgm:bulletEnabled val="1"/>
        </dgm:presLayoutVars>
      </dgm:prSet>
      <dgm:spPr/>
    </dgm:pt>
    <dgm:pt modelId="{1CAE4DB6-6976-40C4-B059-7A0FC1771F93}" type="pres">
      <dgm:prSet presAssocID="{0429EFAE-6830-4D01-8EA9-FB843E2A2973}" presName="space" presStyleCnt="0"/>
      <dgm:spPr/>
    </dgm:pt>
    <dgm:pt modelId="{E20A3668-2866-408F-9B4A-7B16CBF3FAA6}" type="pres">
      <dgm:prSet presAssocID="{8DFE1A73-92C2-42E5-BEAC-F5B4D6AD3D28}" presName="text" presStyleLbl="node1" presStyleIdx="1" presStyleCnt="4" custScaleX="136193">
        <dgm:presLayoutVars>
          <dgm:bulletEnabled val="1"/>
        </dgm:presLayoutVars>
      </dgm:prSet>
      <dgm:spPr/>
    </dgm:pt>
    <dgm:pt modelId="{5D4DF773-094D-45F5-86EE-F1B0E48850F7}" type="pres">
      <dgm:prSet presAssocID="{06699095-A970-4693-BCA1-6807D42EE25F}" presName="space" presStyleCnt="0"/>
      <dgm:spPr/>
    </dgm:pt>
    <dgm:pt modelId="{6D1B83F0-75E1-47B0-823A-AEA042A93AA0}" type="pres">
      <dgm:prSet presAssocID="{F161311F-E34C-4940-BAA7-F98091B757F0}" presName="text" presStyleLbl="node1" presStyleIdx="2" presStyleCnt="4" custScaleX="183087">
        <dgm:presLayoutVars>
          <dgm:bulletEnabled val="1"/>
        </dgm:presLayoutVars>
      </dgm:prSet>
      <dgm:spPr/>
    </dgm:pt>
    <dgm:pt modelId="{1743FE58-7251-4F43-81D2-49A0E437662F}" type="pres">
      <dgm:prSet presAssocID="{F33A7ED3-1014-4A10-A3F7-110B375D7E97}" presName="space" presStyleCnt="0"/>
      <dgm:spPr/>
    </dgm:pt>
    <dgm:pt modelId="{1271AF78-48C4-413D-BD4D-2D77907CF476}" type="pres">
      <dgm:prSet presAssocID="{F50024FE-0743-4C16-89DA-45B583FD1A4A}" presName="text" presStyleLbl="node1" presStyleIdx="3" presStyleCnt="4" custScaleX="207691">
        <dgm:presLayoutVars>
          <dgm:bulletEnabled val="1"/>
        </dgm:presLayoutVars>
      </dgm:prSet>
      <dgm:spPr/>
    </dgm:pt>
  </dgm:ptLst>
  <dgm:cxnLst>
    <dgm:cxn modelId="{0B64F01B-B107-484B-AA6C-9BFBC000C605}" type="presOf" srcId="{5F9B45A2-8AEB-4E3D-AD6E-FB20B7355368}" destId="{E7627C3C-772B-4C3E-B34F-57B10438BA4C}" srcOrd="0" destOrd="0" presId="urn:diagrams.loki3.com/VaryingWidthList"/>
    <dgm:cxn modelId="{548E4932-0795-43D6-BF5C-29526EEC4F04}" type="presOf" srcId="{8DFE1A73-92C2-42E5-BEAC-F5B4D6AD3D28}" destId="{E20A3668-2866-408F-9B4A-7B16CBF3FAA6}" srcOrd="0" destOrd="0" presId="urn:diagrams.loki3.com/VaryingWidthList"/>
    <dgm:cxn modelId="{BC372B38-9D56-4438-BAA6-A81F12AB26D3}" type="presOf" srcId="{F161311F-E34C-4940-BAA7-F98091B757F0}" destId="{6D1B83F0-75E1-47B0-823A-AEA042A93AA0}" srcOrd="0" destOrd="0" presId="urn:diagrams.loki3.com/VaryingWidthList"/>
    <dgm:cxn modelId="{71E2AD48-35F3-461D-B471-EEE2D2F29FCE}" srcId="{5F9B45A2-8AEB-4E3D-AD6E-FB20B7355368}" destId="{F161311F-E34C-4940-BAA7-F98091B757F0}" srcOrd="2" destOrd="0" parTransId="{F4A07D53-4672-43A4-989F-D857294A293D}" sibTransId="{F33A7ED3-1014-4A10-A3F7-110B375D7E97}"/>
    <dgm:cxn modelId="{493D3170-B9C7-45AE-BD80-921AEA820E4C}" srcId="{5F9B45A2-8AEB-4E3D-AD6E-FB20B7355368}" destId="{F50024FE-0743-4C16-89DA-45B583FD1A4A}" srcOrd="3" destOrd="0" parTransId="{49C9B6AA-8161-4794-9239-1470BE71E1D6}" sibTransId="{D60E9CDD-78DA-417D-8419-737308BDDA5D}"/>
    <dgm:cxn modelId="{2C1C16CD-43AE-4756-80EA-238D25D3CFB4}" type="presOf" srcId="{14B9CBBD-5B44-421B-A957-D47D08AE7651}" destId="{3FA39AE1-5F0F-46D5-AE0D-FAE70F6E6D42}" srcOrd="0" destOrd="0" presId="urn:diagrams.loki3.com/VaryingWidthList"/>
    <dgm:cxn modelId="{F59307E5-9607-401C-9A2D-D01D87EBA3BE}" srcId="{5F9B45A2-8AEB-4E3D-AD6E-FB20B7355368}" destId="{14B9CBBD-5B44-421B-A957-D47D08AE7651}" srcOrd="0" destOrd="0" parTransId="{BDA5CF16-54A4-46D4-9827-F4D6BC9BE904}" sibTransId="{0429EFAE-6830-4D01-8EA9-FB843E2A2973}"/>
    <dgm:cxn modelId="{224607FC-6FB0-4919-9F60-44F9A7CF243A}" srcId="{5F9B45A2-8AEB-4E3D-AD6E-FB20B7355368}" destId="{8DFE1A73-92C2-42E5-BEAC-F5B4D6AD3D28}" srcOrd="1" destOrd="0" parTransId="{2CB542A9-5CC3-4377-B7FF-28DC50B2DE64}" sibTransId="{06699095-A970-4693-BCA1-6807D42EE25F}"/>
    <dgm:cxn modelId="{0943A6FC-DFE9-4303-9C43-9776E4246848}" type="presOf" srcId="{F50024FE-0743-4C16-89DA-45B583FD1A4A}" destId="{1271AF78-48C4-413D-BD4D-2D77907CF476}" srcOrd="0" destOrd="0" presId="urn:diagrams.loki3.com/VaryingWidthList"/>
    <dgm:cxn modelId="{FD44DD6B-705B-4806-88B8-05891EE4FC19}" type="presParOf" srcId="{E7627C3C-772B-4C3E-B34F-57B10438BA4C}" destId="{3FA39AE1-5F0F-46D5-AE0D-FAE70F6E6D42}" srcOrd="0" destOrd="0" presId="urn:diagrams.loki3.com/VaryingWidthList"/>
    <dgm:cxn modelId="{49C681B4-AF92-46A0-A2AB-63791800388A}" type="presParOf" srcId="{E7627C3C-772B-4C3E-B34F-57B10438BA4C}" destId="{1CAE4DB6-6976-40C4-B059-7A0FC1771F93}" srcOrd="1" destOrd="0" presId="urn:diagrams.loki3.com/VaryingWidthList"/>
    <dgm:cxn modelId="{76B1969E-E60B-4FC1-BA62-D3B235050E57}" type="presParOf" srcId="{E7627C3C-772B-4C3E-B34F-57B10438BA4C}" destId="{E20A3668-2866-408F-9B4A-7B16CBF3FAA6}" srcOrd="2" destOrd="0" presId="urn:diagrams.loki3.com/VaryingWidthList"/>
    <dgm:cxn modelId="{96BBB416-B48D-4567-A4D5-6F980D892E40}" type="presParOf" srcId="{E7627C3C-772B-4C3E-B34F-57B10438BA4C}" destId="{5D4DF773-094D-45F5-86EE-F1B0E48850F7}" srcOrd="3" destOrd="0" presId="urn:diagrams.loki3.com/VaryingWidthList"/>
    <dgm:cxn modelId="{796F3416-3FAC-4664-B207-A5F62A1083F6}" type="presParOf" srcId="{E7627C3C-772B-4C3E-B34F-57B10438BA4C}" destId="{6D1B83F0-75E1-47B0-823A-AEA042A93AA0}" srcOrd="4" destOrd="0" presId="urn:diagrams.loki3.com/VaryingWidthList"/>
    <dgm:cxn modelId="{8F1EF9B3-4AD9-4148-B443-9552646110E5}" type="presParOf" srcId="{E7627C3C-772B-4C3E-B34F-57B10438BA4C}" destId="{1743FE58-7251-4F43-81D2-49A0E437662F}" srcOrd="5" destOrd="0" presId="urn:diagrams.loki3.com/VaryingWidthList"/>
    <dgm:cxn modelId="{0D597A29-4027-4999-ACDE-4F1897351CD4}" type="presParOf" srcId="{E7627C3C-772B-4C3E-B34F-57B10438BA4C}" destId="{1271AF78-48C4-413D-BD4D-2D77907CF476}"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BDC348-D83B-472A-BD0C-0105EB64F19B}" type="doc">
      <dgm:prSet loTypeId="urn:microsoft.com/office/officeart/2005/8/layout/vList6" loCatId="list" qsTypeId="urn:microsoft.com/office/officeart/2005/8/quickstyle/simple1" qsCatId="simple" csTypeId="urn:microsoft.com/office/officeart/2005/8/colors/accent6_4" csCatId="accent6" phldr="1"/>
      <dgm:spPr/>
      <dgm:t>
        <a:bodyPr/>
        <a:lstStyle/>
        <a:p>
          <a:endParaRPr lang="en-GB"/>
        </a:p>
      </dgm:t>
    </dgm:pt>
    <dgm:pt modelId="{15A3BD68-E771-4824-8971-93BDFB297024}">
      <dgm:prSet phldrT="[Text]" custT="1"/>
      <dgm:spPr/>
      <dgm:t>
        <a:bodyPr/>
        <a:lstStyle/>
        <a:p>
          <a:r>
            <a:rPr lang="en-GB" altLang="en-US" sz="4400" b="1"/>
            <a:t>Sustain</a:t>
          </a:r>
          <a:r>
            <a:rPr lang="en-GB" altLang="en-US" sz="3600" b="1"/>
            <a:t> (Prevent) </a:t>
          </a:r>
          <a:endParaRPr lang="en-GB" sz="3600"/>
        </a:p>
      </dgm:t>
    </dgm:pt>
    <dgm:pt modelId="{84C02057-4F2C-4615-B599-8E37918C62C0}" type="parTrans" cxnId="{8DCE7765-47A2-4056-AB74-E93333955958}">
      <dgm:prSet/>
      <dgm:spPr/>
      <dgm:t>
        <a:bodyPr/>
        <a:lstStyle/>
        <a:p>
          <a:endParaRPr lang="en-GB"/>
        </a:p>
      </dgm:t>
    </dgm:pt>
    <dgm:pt modelId="{B34B86F4-E2B5-4762-A711-883629F61392}" type="sibTrans" cxnId="{8DCE7765-47A2-4056-AB74-E93333955958}">
      <dgm:prSet/>
      <dgm:spPr/>
      <dgm:t>
        <a:bodyPr/>
        <a:lstStyle/>
        <a:p>
          <a:endParaRPr lang="en-GB"/>
        </a:p>
      </dgm:t>
    </dgm:pt>
    <dgm:pt modelId="{C1C74EC2-6337-4976-9E9B-4522C26B4BA0}">
      <dgm:prSet phldrT="[Text]" custT="1"/>
      <dgm:spPr/>
      <dgm:t>
        <a:bodyPr/>
        <a:lstStyle/>
        <a:p>
          <a:r>
            <a:rPr lang="en-GB" altLang="en-US" sz="1800" b="1">
              <a:solidFill>
                <a:srgbClr val="002060"/>
              </a:solidFill>
            </a:rPr>
            <a:t>Utilisation and Availability</a:t>
          </a:r>
          <a:endParaRPr lang="en-GB" sz="1800">
            <a:solidFill>
              <a:srgbClr val="002060"/>
            </a:solidFill>
          </a:endParaRPr>
        </a:p>
      </dgm:t>
    </dgm:pt>
    <dgm:pt modelId="{228DB03D-D867-41E6-B46B-D580D83A35CE}" type="parTrans" cxnId="{29635C11-8A0D-4F2E-AD5D-D916091AF6AD}">
      <dgm:prSet/>
      <dgm:spPr/>
      <dgm:t>
        <a:bodyPr/>
        <a:lstStyle/>
        <a:p>
          <a:endParaRPr lang="en-GB"/>
        </a:p>
      </dgm:t>
    </dgm:pt>
    <dgm:pt modelId="{DBA896B3-C702-48AA-91EA-D6D4C35FBF82}" type="sibTrans" cxnId="{29635C11-8A0D-4F2E-AD5D-D916091AF6AD}">
      <dgm:prSet/>
      <dgm:spPr/>
      <dgm:t>
        <a:bodyPr/>
        <a:lstStyle/>
        <a:p>
          <a:endParaRPr lang="en-GB"/>
        </a:p>
      </dgm:t>
    </dgm:pt>
    <dgm:pt modelId="{AA30ECF9-4865-46B7-AB57-A01599ACA4B9}">
      <dgm:prSet phldrT="[Text]" custT="1"/>
      <dgm:spPr/>
      <dgm:t>
        <a:bodyPr/>
        <a:lstStyle/>
        <a:p>
          <a:r>
            <a:rPr lang="en-GB" sz="1800">
              <a:solidFill>
                <a:srgbClr val="002060"/>
              </a:solidFill>
            </a:rPr>
            <a:t>Reinforcement avoidance or deferral based on peak lopping forecasted demand</a:t>
          </a:r>
        </a:p>
      </dgm:t>
    </dgm:pt>
    <dgm:pt modelId="{CF5FD2E4-C82A-42F2-B6EE-79860E3732C7}" type="parTrans" cxnId="{38EB6187-0277-41A6-9583-2486F1219FA0}">
      <dgm:prSet/>
      <dgm:spPr/>
      <dgm:t>
        <a:bodyPr/>
        <a:lstStyle/>
        <a:p>
          <a:endParaRPr lang="en-GB"/>
        </a:p>
      </dgm:t>
    </dgm:pt>
    <dgm:pt modelId="{E738FE15-8E87-4B9C-9AC6-8C6AF6CCDF00}" type="sibTrans" cxnId="{38EB6187-0277-41A6-9583-2486F1219FA0}">
      <dgm:prSet/>
      <dgm:spPr/>
      <dgm:t>
        <a:bodyPr/>
        <a:lstStyle/>
        <a:p>
          <a:endParaRPr lang="en-GB"/>
        </a:p>
      </dgm:t>
    </dgm:pt>
    <dgm:pt modelId="{7FDBFF29-1073-4AD5-BCDD-703BE45172F6}">
      <dgm:prSet phldrT="[Text]"/>
      <dgm:spPr/>
      <dgm:t>
        <a:bodyPr/>
        <a:lstStyle/>
        <a:p>
          <a:r>
            <a:rPr lang="en-GB" altLang="en-US" b="1"/>
            <a:t>Secure (Prepare) </a:t>
          </a:r>
          <a:endParaRPr lang="en-GB"/>
        </a:p>
      </dgm:t>
    </dgm:pt>
    <dgm:pt modelId="{8116D3DF-85FD-4DE6-A911-BB199ED95E89}" type="parTrans" cxnId="{DBCEF434-7FF4-43F8-A4AB-2FBA6DBD1394}">
      <dgm:prSet/>
      <dgm:spPr/>
      <dgm:t>
        <a:bodyPr/>
        <a:lstStyle/>
        <a:p>
          <a:endParaRPr lang="en-GB"/>
        </a:p>
      </dgm:t>
    </dgm:pt>
    <dgm:pt modelId="{60ABE0BC-EF65-40AF-B609-0BC47FFE2A80}" type="sibTrans" cxnId="{DBCEF434-7FF4-43F8-A4AB-2FBA6DBD1394}">
      <dgm:prSet/>
      <dgm:spPr/>
      <dgm:t>
        <a:bodyPr/>
        <a:lstStyle/>
        <a:p>
          <a:endParaRPr lang="en-GB"/>
        </a:p>
      </dgm:t>
    </dgm:pt>
    <dgm:pt modelId="{E90F7389-D8DE-42F0-B7FD-B83D6A54DBA2}">
      <dgm:prSet phldrT="[Text]" custT="1"/>
      <dgm:spPr/>
      <dgm:t>
        <a:bodyPr/>
        <a:lstStyle/>
        <a:p>
          <a:pPr>
            <a:buFont typeface="Arial" charset="0"/>
            <a:buChar char="•"/>
          </a:pPr>
          <a:r>
            <a:rPr lang="en-GB" altLang="en-US" sz="1800" b="1">
              <a:solidFill>
                <a:srgbClr val="002060"/>
              </a:solidFill>
            </a:rPr>
            <a:t>Utilisation</a:t>
          </a:r>
          <a:endParaRPr lang="en-GB" sz="1800">
            <a:solidFill>
              <a:srgbClr val="002060"/>
            </a:solidFill>
          </a:endParaRPr>
        </a:p>
      </dgm:t>
    </dgm:pt>
    <dgm:pt modelId="{65D9AE8F-5FB3-4D00-BC7A-AB4FAE357FF0}" type="parTrans" cxnId="{3D5D2ADC-ABA1-4480-B67E-FB5A038F443A}">
      <dgm:prSet/>
      <dgm:spPr/>
      <dgm:t>
        <a:bodyPr/>
        <a:lstStyle/>
        <a:p>
          <a:endParaRPr lang="en-GB"/>
        </a:p>
      </dgm:t>
    </dgm:pt>
    <dgm:pt modelId="{21F000AD-7C16-4C86-A7C9-E02B1642522C}" type="sibTrans" cxnId="{3D5D2ADC-ABA1-4480-B67E-FB5A038F443A}">
      <dgm:prSet/>
      <dgm:spPr/>
      <dgm:t>
        <a:bodyPr/>
        <a:lstStyle/>
        <a:p>
          <a:endParaRPr lang="en-GB"/>
        </a:p>
      </dgm:t>
    </dgm:pt>
    <dgm:pt modelId="{1260D8AF-7309-4AC8-A2D4-62021D6EE187}">
      <dgm:prSet phldrT="[Text]" custT="1"/>
      <dgm:spPr/>
      <dgm:t>
        <a:bodyPr/>
        <a:lstStyle/>
        <a:p>
          <a:r>
            <a:rPr lang="en-GB" sz="1800">
              <a:solidFill>
                <a:srgbClr val="002060"/>
              </a:solidFill>
            </a:rPr>
            <a:t>Needed to support the network during networks faults</a:t>
          </a:r>
          <a:endParaRPr lang="en-GB" sz="1800"/>
        </a:p>
      </dgm:t>
    </dgm:pt>
    <dgm:pt modelId="{24455144-818C-45BE-BF6A-550BE181BF0B}" type="parTrans" cxnId="{EB44549A-729B-435D-8BB9-0EF0C63D1B69}">
      <dgm:prSet/>
      <dgm:spPr/>
      <dgm:t>
        <a:bodyPr/>
        <a:lstStyle/>
        <a:p>
          <a:endParaRPr lang="en-GB"/>
        </a:p>
      </dgm:t>
    </dgm:pt>
    <dgm:pt modelId="{AEB4DC7B-30DA-408F-885D-E4B2AB78D0E5}" type="sibTrans" cxnId="{EB44549A-729B-435D-8BB9-0EF0C63D1B69}">
      <dgm:prSet/>
      <dgm:spPr/>
      <dgm:t>
        <a:bodyPr/>
        <a:lstStyle/>
        <a:p>
          <a:endParaRPr lang="en-GB"/>
        </a:p>
      </dgm:t>
    </dgm:pt>
    <dgm:pt modelId="{B00D9BB7-F38C-45C1-8411-BEACA6B2BF40}">
      <dgm:prSet phldrT="[Text]"/>
      <dgm:spPr/>
      <dgm:t>
        <a:bodyPr/>
        <a:lstStyle/>
        <a:p>
          <a:r>
            <a:rPr lang="en-GB" altLang="en-US" b="1"/>
            <a:t>Dynamic (Respond) </a:t>
          </a:r>
          <a:endParaRPr lang="en-GB"/>
        </a:p>
      </dgm:t>
    </dgm:pt>
    <dgm:pt modelId="{3524B53D-900F-4511-AB55-608DA2847C5E}" type="parTrans" cxnId="{2FFA2FFD-211F-42D2-8DCA-BBEC679B2BA0}">
      <dgm:prSet/>
      <dgm:spPr/>
      <dgm:t>
        <a:bodyPr/>
        <a:lstStyle/>
        <a:p>
          <a:endParaRPr lang="en-GB"/>
        </a:p>
      </dgm:t>
    </dgm:pt>
    <dgm:pt modelId="{9D30E685-28D1-43C0-83B5-A7F340DFED72}" type="sibTrans" cxnId="{2FFA2FFD-211F-42D2-8DCA-BBEC679B2BA0}">
      <dgm:prSet/>
      <dgm:spPr/>
      <dgm:t>
        <a:bodyPr/>
        <a:lstStyle/>
        <a:p>
          <a:endParaRPr lang="en-GB"/>
        </a:p>
      </dgm:t>
    </dgm:pt>
    <dgm:pt modelId="{D888B293-5877-463D-A641-49CEEEDE1C27}">
      <dgm:prSet phldrT="[Text]"/>
      <dgm:spPr/>
      <dgm:t>
        <a:bodyPr/>
        <a:lstStyle/>
        <a:p>
          <a:pPr>
            <a:buFont typeface="Arial" charset="0"/>
            <a:buChar char="•"/>
          </a:pPr>
          <a:r>
            <a:rPr lang="en-GB" altLang="en-US" b="1"/>
            <a:t>Restore</a:t>
          </a:r>
          <a:endParaRPr lang="en-GB"/>
        </a:p>
      </dgm:t>
    </dgm:pt>
    <dgm:pt modelId="{EE4AF10A-D3AE-4ECE-A9E2-65198110A63A}" type="parTrans" cxnId="{EDDA79C1-62A9-44A7-A711-DAEAB5EE022C}">
      <dgm:prSet/>
      <dgm:spPr/>
      <dgm:t>
        <a:bodyPr/>
        <a:lstStyle/>
        <a:p>
          <a:endParaRPr lang="en-GB"/>
        </a:p>
      </dgm:t>
    </dgm:pt>
    <dgm:pt modelId="{28B3F223-AF57-43E6-B70D-98D52F6A6558}" type="sibTrans" cxnId="{EDDA79C1-62A9-44A7-A711-DAEAB5EE022C}">
      <dgm:prSet/>
      <dgm:spPr/>
      <dgm:t>
        <a:bodyPr/>
        <a:lstStyle/>
        <a:p>
          <a:endParaRPr lang="en-GB"/>
        </a:p>
      </dgm:t>
    </dgm:pt>
    <dgm:pt modelId="{8154FFFA-ED04-4FB9-BD9B-BC929A84DDC9}">
      <dgm:prSet custT="1"/>
      <dgm:spPr/>
      <dgm:t>
        <a:bodyPr/>
        <a:lstStyle/>
        <a:p>
          <a:pPr>
            <a:buFont typeface="Arial" charset="0"/>
            <a:buChar char="•"/>
          </a:pPr>
          <a:r>
            <a:rPr lang="en-GB" altLang="en-US" sz="1800" b="1">
              <a:solidFill>
                <a:srgbClr val="002060"/>
              </a:solidFill>
            </a:rPr>
            <a:t>Utilisation</a:t>
          </a:r>
          <a:endParaRPr lang="en-GB" sz="1800">
            <a:solidFill>
              <a:srgbClr val="002060"/>
            </a:solidFill>
          </a:endParaRPr>
        </a:p>
      </dgm:t>
    </dgm:pt>
    <dgm:pt modelId="{01F78E86-53D3-4349-AED1-8CC10FC79A72}" type="parTrans" cxnId="{1FCE4D3B-04F5-46D9-A685-1DD63E402CCD}">
      <dgm:prSet/>
      <dgm:spPr/>
      <dgm:t>
        <a:bodyPr/>
        <a:lstStyle/>
        <a:p>
          <a:endParaRPr lang="en-GB"/>
        </a:p>
      </dgm:t>
    </dgm:pt>
    <dgm:pt modelId="{8C81C6C1-B2ED-4F2F-89A0-8425B3294D28}" type="sibTrans" cxnId="{1FCE4D3B-04F5-46D9-A685-1DD63E402CCD}">
      <dgm:prSet/>
      <dgm:spPr/>
      <dgm:t>
        <a:bodyPr/>
        <a:lstStyle/>
        <a:p>
          <a:endParaRPr lang="en-GB"/>
        </a:p>
      </dgm:t>
    </dgm:pt>
    <dgm:pt modelId="{E87ECCCB-2872-4ECC-AF6F-A41427A7305A}">
      <dgm:prSet custT="1"/>
      <dgm:spPr/>
      <dgm:t>
        <a:bodyPr/>
        <a:lstStyle/>
        <a:p>
          <a:pPr>
            <a:buFont typeface="Arial" charset="0"/>
            <a:buChar char="•"/>
          </a:pPr>
          <a:r>
            <a:rPr lang="en-GB" altLang="en-US" sz="1800" b="1">
              <a:solidFill>
                <a:srgbClr val="002060"/>
              </a:solidFill>
            </a:rPr>
            <a:t>Utilisation and Availability</a:t>
          </a:r>
          <a:endParaRPr lang="en-GB" sz="1800">
            <a:solidFill>
              <a:srgbClr val="002060"/>
            </a:solidFill>
          </a:endParaRPr>
        </a:p>
      </dgm:t>
    </dgm:pt>
    <dgm:pt modelId="{5C99DA96-E6E4-47A6-887A-186FECCEE606}" type="parTrans" cxnId="{01C7CBC6-2910-4188-98D3-94FB9F41D957}">
      <dgm:prSet/>
      <dgm:spPr/>
      <dgm:t>
        <a:bodyPr/>
        <a:lstStyle/>
        <a:p>
          <a:endParaRPr lang="en-GB"/>
        </a:p>
      </dgm:t>
    </dgm:pt>
    <dgm:pt modelId="{8F91112D-D5AF-44CD-A7D1-35EB0BE7CE0C}" type="sibTrans" cxnId="{01C7CBC6-2910-4188-98D3-94FB9F41D957}">
      <dgm:prSet/>
      <dgm:spPr/>
      <dgm:t>
        <a:bodyPr/>
        <a:lstStyle/>
        <a:p>
          <a:endParaRPr lang="en-GB"/>
        </a:p>
      </dgm:t>
    </dgm:pt>
    <dgm:pt modelId="{608661B5-B529-4C11-8CCC-8D0B3DB74629}">
      <dgm:prSet phldrT="[Text]" custT="1"/>
      <dgm:spPr/>
      <dgm:t>
        <a:bodyPr/>
        <a:lstStyle/>
        <a:p>
          <a:pPr>
            <a:buNone/>
          </a:pPr>
          <a:r>
            <a:rPr lang="en-GB" sz="1800">
              <a:solidFill>
                <a:srgbClr val="002060"/>
              </a:solidFill>
            </a:rPr>
            <a:t>Required to support the network during planned maintenance work</a:t>
          </a:r>
          <a:r>
            <a:rPr lang="en-GB" sz="1500"/>
            <a:t> </a:t>
          </a:r>
        </a:p>
      </dgm:t>
    </dgm:pt>
    <dgm:pt modelId="{6FE81134-6F49-4300-9253-2B7FAF106149}" type="parTrans" cxnId="{2806CC0E-8ABF-479E-AE26-B3D220E9DC5A}">
      <dgm:prSet/>
      <dgm:spPr/>
      <dgm:t>
        <a:bodyPr/>
        <a:lstStyle/>
        <a:p>
          <a:endParaRPr lang="en-GB"/>
        </a:p>
      </dgm:t>
    </dgm:pt>
    <dgm:pt modelId="{4E1112EF-CF3F-466D-B127-D8D94F8C9C28}" type="sibTrans" cxnId="{2806CC0E-8ABF-479E-AE26-B3D220E9DC5A}">
      <dgm:prSet/>
      <dgm:spPr/>
      <dgm:t>
        <a:bodyPr/>
        <a:lstStyle/>
        <a:p>
          <a:endParaRPr lang="en-GB"/>
        </a:p>
      </dgm:t>
    </dgm:pt>
    <dgm:pt modelId="{461114B8-0D54-4769-B51C-DCA9FB39C870}">
      <dgm:prSet phldrT="[Text]" custT="1"/>
      <dgm:spPr/>
      <dgm:t>
        <a:bodyPr/>
        <a:lstStyle/>
        <a:p>
          <a:r>
            <a:rPr lang="en-GB" sz="1800">
              <a:solidFill>
                <a:srgbClr val="002060"/>
              </a:solidFill>
            </a:rPr>
            <a:t>Required to support the network during fault conditions while there are planned outages</a:t>
          </a:r>
          <a:endParaRPr lang="en-GB" sz="1800"/>
        </a:p>
      </dgm:t>
    </dgm:pt>
    <dgm:pt modelId="{8B6BF615-9634-48C6-A868-3707A0456D8F}" type="sibTrans" cxnId="{6F71416B-D215-4395-8B6C-9AF35126B3DC}">
      <dgm:prSet/>
      <dgm:spPr/>
      <dgm:t>
        <a:bodyPr/>
        <a:lstStyle/>
        <a:p>
          <a:endParaRPr lang="en-GB"/>
        </a:p>
      </dgm:t>
    </dgm:pt>
    <dgm:pt modelId="{DC1A0876-9910-4FBA-98EC-D99461B7D896}" type="parTrans" cxnId="{6F71416B-D215-4395-8B6C-9AF35126B3DC}">
      <dgm:prSet/>
      <dgm:spPr/>
      <dgm:t>
        <a:bodyPr/>
        <a:lstStyle/>
        <a:p>
          <a:endParaRPr lang="en-GB"/>
        </a:p>
      </dgm:t>
    </dgm:pt>
    <dgm:pt modelId="{248EAE1F-0152-4656-8052-23A5FF448906}" type="pres">
      <dgm:prSet presAssocID="{DEBDC348-D83B-472A-BD0C-0105EB64F19B}" presName="Name0" presStyleCnt="0">
        <dgm:presLayoutVars>
          <dgm:dir/>
          <dgm:animLvl val="lvl"/>
          <dgm:resizeHandles/>
        </dgm:presLayoutVars>
      </dgm:prSet>
      <dgm:spPr/>
    </dgm:pt>
    <dgm:pt modelId="{6A5C31B1-9138-4D90-BD09-9A3A586C42A8}" type="pres">
      <dgm:prSet presAssocID="{15A3BD68-E771-4824-8971-93BDFB297024}" presName="linNode" presStyleCnt="0"/>
      <dgm:spPr/>
    </dgm:pt>
    <dgm:pt modelId="{41FF2D30-55D4-444C-975D-39B0EA69F5B2}" type="pres">
      <dgm:prSet presAssocID="{15A3BD68-E771-4824-8971-93BDFB297024}" presName="parentShp" presStyleLbl="node1" presStyleIdx="0" presStyleCnt="4">
        <dgm:presLayoutVars>
          <dgm:bulletEnabled val="1"/>
        </dgm:presLayoutVars>
      </dgm:prSet>
      <dgm:spPr/>
    </dgm:pt>
    <dgm:pt modelId="{6F1A49DE-A1E0-4379-B7A3-CF86B37282A6}" type="pres">
      <dgm:prSet presAssocID="{15A3BD68-E771-4824-8971-93BDFB297024}" presName="childShp" presStyleLbl="bgAccFollowNode1" presStyleIdx="0" presStyleCnt="4">
        <dgm:presLayoutVars>
          <dgm:bulletEnabled val="1"/>
        </dgm:presLayoutVars>
      </dgm:prSet>
      <dgm:spPr/>
    </dgm:pt>
    <dgm:pt modelId="{C8ED9F4F-49B2-43DC-A0FF-52E1F86EFFF6}" type="pres">
      <dgm:prSet presAssocID="{B34B86F4-E2B5-4762-A711-883629F61392}" presName="spacing" presStyleCnt="0"/>
      <dgm:spPr/>
    </dgm:pt>
    <dgm:pt modelId="{6020F629-9433-402A-8EDC-055DED75215E}" type="pres">
      <dgm:prSet presAssocID="{7FDBFF29-1073-4AD5-BCDD-703BE45172F6}" presName="linNode" presStyleCnt="0"/>
      <dgm:spPr/>
    </dgm:pt>
    <dgm:pt modelId="{BFD8C451-0D59-49DF-A2B4-A37C58EDB62D}" type="pres">
      <dgm:prSet presAssocID="{7FDBFF29-1073-4AD5-BCDD-703BE45172F6}" presName="parentShp" presStyleLbl="node1" presStyleIdx="1" presStyleCnt="4">
        <dgm:presLayoutVars>
          <dgm:bulletEnabled val="1"/>
        </dgm:presLayoutVars>
      </dgm:prSet>
      <dgm:spPr/>
    </dgm:pt>
    <dgm:pt modelId="{547A1439-B6B9-4C72-8FAD-38E276FB00C2}" type="pres">
      <dgm:prSet presAssocID="{7FDBFF29-1073-4AD5-BCDD-703BE45172F6}" presName="childShp" presStyleLbl="bgAccFollowNode1" presStyleIdx="1" presStyleCnt="4" custLinFactNeighborX="0" custLinFactNeighborY="5000">
        <dgm:presLayoutVars>
          <dgm:bulletEnabled val="1"/>
        </dgm:presLayoutVars>
      </dgm:prSet>
      <dgm:spPr/>
    </dgm:pt>
    <dgm:pt modelId="{A50FFFF4-E62C-4E66-AF37-ED6E7BE73128}" type="pres">
      <dgm:prSet presAssocID="{60ABE0BC-EF65-40AF-B609-0BC47FFE2A80}" presName="spacing" presStyleCnt="0"/>
      <dgm:spPr/>
    </dgm:pt>
    <dgm:pt modelId="{FD40E58B-CB6A-4C3D-AFD6-7D8643F39B50}" type="pres">
      <dgm:prSet presAssocID="{B00D9BB7-F38C-45C1-8411-BEACA6B2BF40}" presName="linNode" presStyleCnt="0"/>
      <dgm:spPr/>
    </dgm:pt>
    <dgm:pt modelId="{664351D1-4E8B-40C4-AC9D-8B2521DC5FF2}" type="pres">
      <dgm:prSet presAssocID="{B00D9BB7-F38C-45C1-8411-BEACA6B2BF40}" presName="parentShp" presStyleLbl="node1" presStyleIdx="2" presStyleCnt="4">
        <dgm:presLayoutVars>
          <dgm:bulletEnabled val="1"/>
        </dgm:presLayoutVars>
      </dgm:prSet>
      <dgm:spPr/>
    </dgm:pt>
    <dgm:pt modelId="{74CB9F8B-E8B7-4EAF-9E04-2198CA5A4FCD}" type="pres">
      <dgm:prSet presAssocID="{B00D9BB7-F38C-45C1-8411-BEACA6B2BF40}" presName="childShp" presStyleLbl="bgAccFollowNode1" presStyleIdx="2" presStyleCnt="4">
        <dgm:presLayoutVars>
          <dgm:bulletEnabled val="1"/>
        </dgm:presLayoutVars>
      </dgm:prSet>
      <dgm:spPr/>
    </dgm:pt>
    <dgm:pt modelId="{0167486B-21F1-4C00-B751-DCB9AD28F94A}" type="pres">
      <dgm:prSet presAssocID="{9D30E685-28D1-43C0-83B5-A7F340DFED72}" presName="spacing" presStyleCnt="0"/>
      <dgm:spPr/>
    </dgm:pt>
    <dgm:pt modelId="{FC168FFD-F003-4D76-A877-4459FA68C961}" type="pres">
      <dgm:prSet presAssocID="{D888B293-5877-463D-A641-49CEEEDE1C27}" presName="linNode" presStyleCnt="0"/>
      <dgm:spPr/>
    </dgm:pt>
    <dgm:pt modelId="{9647F125-D128-43E6-A5B9-8DBE68C0ED93}" type="pres">
      <dgm:prSet presAssocID="{D888B293-5877-463D-A641-49CEEEDE1C27}" presName="parentShp" presStyleLbl="node1" presStyleIdx="3" presStyleCnt="4">
        <dgm:presLayoutVars>
          <dgm:bulletEnabled val="1"/>
        </dgm:presLayoutVars>
      </dgm:prSet>
      <dgm:spPr/>
    </dgm:pt>
    <dgm:pt modelId="{35E3C952-8071-44B2-8DF8-CC7237A58ED9}" type="pres">
      <dgm:prSet presAssocID="{D888B293-5877-463D-A641-49CEEEDE1C27}" presName="childShp" presStyleLbl="bgAccFollowNode1" presStyleIdx="3" presStyleCnt="4">
        <dgm:presLayoutVars>
          <dgm:bulletEnabled val="1"/>
        </dgm:presLayoutVars>
      </dgm:prSet>
      <dgm:spPr/>
    </dgm:pt>
  </dgm:ptLst>
  <dgm:cxnLst>
    <dgm:cxn modelId="{D224BC05-9636-4FE6-A530-19CB96BF9052}" type="presOf" srcId="{8154FFFA-ED04-4FB9-BD9B-BC929A84DDC9}" destId="{74CB9F8B-E8B7-4EAF-9E04-2198CA5A4FCD}" srcOrd="0" destOrd="0" presId="urn:microsoft.com/office/officeart/2005/8/layout/vList6"/>
    <dgm:cxn modelId="{6DF6EB07-3AB8-4E98-B071-94781C4F2325}" type="presOf" srcId="{15A3BD68-E771-4824-8971-93BDFB297024}" destId="{41FF2D30-55D4-444C-975D-39B0EA69F5B2}" srcOrd="0" destOrd="0" presId="urn:microsoft.com/office/officeart/2005/8/layout/vList6"/>
    <dgm:cxn modelId="{2806CC0E-8ABF-479E-AE26-B3D220E9DC5A}" srcId="{7FDBFF29-1073-4AD5-BCDD-703BE45172F6}" destId="{608661B5-B529-4C11-8CCC-8D0B3DB74629}" srcOrd="1" destOrd="0" parTransId="{6FE81134-6F49-4300-9253-2B7FAF106149}" sibTransId="{4E1112EF-CF3F-466D-B127-D8D94F8C9C28}"/>
    <dgm:cxn modelId="{29635C11-8A0D-4F2E-AD5D-D916091AF6AD}" srcId="{15A3BD68-E771-4824-8971-93BDFB297024}" destId="{C1C74EC2-6337-4976-9E9B-4522C26B4BA0}" srcOrd="0" destOrd="0" parTransId="{228DB03D-D867-41E6-B46B-D580D83A35CE}" sibTransId="{DBA896B3-C702-48AA-91EA-D6D4C35FBF82}"/>
    <dgm:cxn modelId="{72D34515-C1E9-4676-9039-647554822CF4}" type="presOf" srcId="{E90F7389-D8DE-42F0-B7FD-B83D6A54DBA2}" destId="{35E3C952-8071-44B2-8DF8-CC7237A58ED9}" srcOrd="0" destOrd="0" presId="urn:microsoft.com/office/officeart/2005/8/layout/vList6"/>
    <dgm:cxn modelId="{F467AA26-D24E-4F0F-A84F-C2106D01E9A5}" type="presOf" srcId="{AA30ECF9-4865-46B7-AB57-A01599ACA4B9}" destId="{6F1A49DE-A1E0-4379-B7A3-CF86B37282A6}" srcOrd="0" destOrd="1" presId="urn:microsoft.com/office/officeart/2005/8/layout/vList6"/>
    <dgm:cxn modelId="{DBCEF434-7FF4-43F8-A4AB-2FBA6DBD1394}" srcId="{DEBDC348-D83B-472A-BD0C-0105EB64F19B}" destId="{7FDBFF29-1073-4AD5-BCDD-703BE45172F6}" srcOrd="1" destOrd="0" parTransId="{8116D3DF-85FD-4DE6-A911-BB199ED95E89}" sibTransId="{60ABE0BC-EF65-40AF-B609-0BC47FFE2A80}"/>
    <dgm:cxn modelId="{1FCE4D3B-04F5-46D9-A685-1DD63E402CCD}" srcId="{B00D9BB7-F38C-45C1-8411-BEACA6B2BF40}" destId="{8154FFFA-ED04-4FB9-BD9B-BC929A84DDC9}" srcOrd="0" destOrd="0" parTransId="{01F78E86-53D3-4349-AED1-8CC10FC79A72}" sibTransId="{8C81C6C1-B2ED-4F2F-89A0-8425B3294D28}"/>
    <dgm:cxn modelId="{8DCE7765-47A2-4056-AB74-E93333955958}" srcId="{DEBDC348-D83B-472A-BD0C-0105EB64F19B}" destId="{15A3BD68-E771-4824-8971-93BDFB297024}" srcOrd="0" destOrd="0" parTransId="{84C02057-4F2C-4615-B599-8E37918C62C0}" sibTransId="{B34B86F4-E2B5-4762-A711-883629F61392}"/>
    <dgm:cxn modelId="{6F71416B-D215-4395-8B6C-9AF35126B3DC}" srcId="{B00D9BB7-F38C-45C1-8411-BEACA6B2BF40}" destId="{461114B8-0D54-4769-B51C-DCA9FB39C870}" srcOrd="1" destOrd="0" parTransId="{DC1A0876-9910-4FBA-98EC-D99461B7D896}" sibTransId="{8B6BF615-9634-48C6-A868-3707A0456D8F}"/>
    <dgm:cxn modelId="{3989786D-BB61-4F65-9A73-970039DFCB38}" type="presOf" srcId="{C1C74EC2-6337-4976-9E9B-4522C26B4BA0}" destId="{6F1A49DE-A1E0-4379-B7A3-CF86B37282A6}" srcOrd="0" destOrd="0" presId="urn:microsoft.com/office/officeart/2005/8/layout/vList6"/>
    <dgm:cxn modelId="{4B8D924D-D72B-4DC2-88E9-ED55C9B0900E}" type="presOf" srcId="{1260D8AF-7309-4AC8-A2D4-62021D6EE187}" destId="{35E3C952-8071-44B2-8DF8-CC7237A58ED9}" srcOrd="0" destOrd="1" presId="urn:microsoft.com/office/officeart/2005/8/layout/vList6"/>
    <dgm:cxn modelId="{6C9C177B-F2E8-4F47-89C1-7613F452E981}" type="presOf" srcId="{DEBDC348-D83B-472A-BD0C-0105EB64F19B}" destId="{248EAE1F-0152-4656-8052-23A5FF448906}" srcOrd="0" destOrd="0" presId="urn:microsoft.com/office/officeart/2005/8/layout/vList6"/>
    <dgm:cxn modelId="{38EB6187-0277-41A6-9583-2486F1219FA0}" srcId="{15A3BD68-E771-4824-8971-93BDFB297024}" destId="{AA30ECF9-4865-46B7-AB57-A01599ACA4B9}" srcOrd="1" destOrd="0" parTransId="{CF5FD2E4-C82A-42F2-B6EE-79860E3732C7}" sibTransId="{E738FE15-8E87-4B9C-9AC6-8C6AF6CCDF00}"/>
    <dgm:cxn modelId="{F64CF689-31F3-4B3E-B5FC-A0064E116828}" type="presOf" srcId="{461114B8-0D54-4769-B51C-DCA9FB39C870}" destId="{74CB9F8B-E8B7-4EAF-9E04-2198CA5A4FCD}" srcOrd="0" destOrd="1" presId="urn:microsoft.com/office/officeart/2005/8/layout/vList6"/>
    <dgm:cxn modelId="{4ED06297-75E2-4590-83D4-40E0625135C1}" type="presOf" srcId="{E87ECCCB-2872-4ECC-AF6F-A41427A7305A}" destId="{547A1439-B6B9-4C72-8FAD-38E276FB00C2}" srcOrd="0" destOrd="0" presId="urn:microsoft.com/office/officeart/2005/8/layout/vList6"/>
    <dgm:cxn modelId="{EB44549A-729B-435D-8BB9-0EF0C63D1B69}" srcId="{D888B293-5877-463D-A641-49CEEEDE1C27}" destId="{1260D8AF-7309-4AC8-A2D4-62021D6EE187}" srcOrd="1" destOrd="0" parTransId="{24455144-818C-45BE-BF6A-550BE181BF0B}" sibTransId="{AEB4DC7B-30DA-408F-885D-E4B2AB78D0E5}"/>
    <dgm:cxn modelId="{F11273B2-1DBB-43AD-89C1-021FC3072E1D}" type="presOf" srcId="{B00D9BB7-F38C-45C1-8411-BEACA6B2BF40}" destId="{664351D1-4E8B-40C4-AC9D-8B2521DC5FF2}" srcOrd="0" destOrd="0" presId="urn:microsoft.com/office/officeart/2005/8/layout/vList6"/>
    <dgm:cxn modelId="{EDDA79C1-62A9-44A7-A711-DAEAB5EE022C}" srcId="{DEBDC348-D83B-472A-BD0C-0105EB64F19B}" destId="{D888B293-5877-463D-A641-49CEEEDE1C27}" srcOrd="3" destOrd="0" parTransId="{EE4AF10A-D3AE-4ECE-A9E2-65198110A63A}" sibTransId="{28B3F223-AF57-43E6-B70D-98D52F6A6558}"/>
    <dgm:cxn modelId="{1EA01FC6-A8D8-4A73-B58D-569990219B0F}" type="presOf" srcId="{7FDBFF29-1073-4AD5-BCDD-703BE45172F6}" destId="{BFD8C451-0D59-49DF-A2B4-A37C58EDB62D}" srcOrd="0" destOrd="0" presId="urn:microsoft.com/office/officeart/2005/8/layout/vList6"/>
    <dgm:cxn modelId="{01C7CBC6-2910-4188-98D3-94FB9F41D957}" srcId="{7FDBFF29-1073-4AD5-BCDD-703BE45172F6}" destId="{E87ECCCB-2872-4ECC-AF6F-A41427A7305A}" srcOrd="0" destOrd="0" parTransId="{5C99DA96-E6E4-47A6-887A-186FECCEE606}" sibTransId="{8F91112D-D5AF-44CD-A7D1-35EB0BE7CE0C}"/>
    <dgm:cxn modelId="{8A8AFECD-2226-4A2A-857B-C47609A209CB}" type="presOf" srcId="{D888B293-5877-463D-A641-49CEEEDE1C27}" destId="{9647F125-D128-43E6-A5B9-8DBE68C0ED93}" srcOrd="0" destOrd="0" presId="urn:microsoft.com/office/officeart/2005/8/layout/vList6"/>
    <dgm:cxn modelId="{D83432D8-AEA6-4352-AEE3-7B62C2C8811A}" type="presOf" srcId="{608661B5-B529-4C11-8CCC-8D0B3DB74629}" destId="{547A1439-B6B9-4C72-8FAD-38E276FB00C2}" srcOrd="0" destOrd="1" presId="urn:microsoft.com/office/officeart/2005/8/layout/vList6"/>
    <dgm:cxn modelId="{3D5D2ADC-ABA1-4480-B67E-FB5A038F443A}" srcId="{D888B293-5877-463D-A641-49CEEEDE1C27}" destId="{E90F7389-D8DE-42F0-B7FD-B83D6A54DBA2}" srcOrd="0" destOrd="0" parTransId="{65D9AE8F-5FB3-4D00-BC7A-AB4FAE357FF0}" sibTransId="{21F000AD-7C16-4C86-A7C9-E02B1642522C}"/>
    <dgm:cxn modelId="{2FFA2FFD-211F-42D2-8DCA-BBEC679B2BA0}" srcId="{DEBDC348-D83B-472A-BD0C-0105EB64F19B}" destId="{B00D9BB7-F38C-45C1-8411-BEACA6B2BF40}" srcOrd="2" destOrd="0" parTransId="{3524B53D-900F-4511-AB55-608DA2847C5E}" sibTransId="{9D30E685-28D1-43C0-83B5-A7F340DFED72}"/>
    <dgm:cxn modelId="{1FED13CF-8E87-4337-B96F-B2C4771E49AC}" type="presParOf" srcId="{248EAE1F-0152-4656-8052-23A5FF448906}" destId="{6A5C31B1-9138-4D90-BD09-9A3A586C42A8}" srcOrd="0" destOrd="0" presId="urn:microsoft.com/office/officeart/2005/8/layout/vList6"/>
    <dgm:cxn modelId="{90717BB1-29EE-4649-846C-F997D90470DC}" type="presParOf" srcId="{6A5C31B1-9138-4D90-BD09-9A3A586C42A8}" destId="{41FF2D30-55D4-444C-975D-39B0EA69F5B2}" srcOrd="0" destOrd="0" presId="urn:microsoft.com/office/officeart/2005/8/layout/vList6"/>
    <dgm:cxn modelId="{01BCF50E-0423-4CD4-8931-E697E196AD2F}" type="presParOf" srcId="{6A5C31B1-9138-4D90-BD09-9A3A586C42A8}" destId="{6F1A49DE-A1E0-4379-B7A3-CF86B37282A6}" srcOrd="1" destOrd="0" presId="urn:microsoft.com/office/officeart/2005/8/layout/vList6"/>
    <dgm:cxn modelId="{29405AD9-64FE-48DA-8061-47D5823B6111}" type="presParOf" srcId="{248EAE1F-0152-4656-8052-23A5FF448906}" destId="{C8ED9F4F-49B2-43DC-A0FF-52E1F86EFFF6}" srcOrd="1" destOrd="0" presId="urn:microsoft.com/office/officeart/2005/8/layout/vList6"/>
    <dgm:cxn modelId="{44C3D42C-9F26-4380-ADF9-988E2B33D465}" type="presParOf" srcId="{248EAE1F-0152-4656-8052-23A5FF448906}" destId="{6020F629-9433-402A-8EDC-055DED75215E}" srcOrd="2" destOrd="0" presId="urn:microsoft.com/office/officeart/2005/8/layout/vList6"/>
    <dgm:cxn modelId="{E3CD8C13-A92B-4BED-88D7-7EC4DC4BF0E2}" type="presParOf" srcId="{6020F629-9433-402A-8EDC-055DED75215E}" destId="{BFD8C451-0D59-49DF-A2B4-A37C58EDB62D}" srcOrd="0" destOrd="0" presId="urn:microsoft.com/office/officeart/2005/8/layout/vList6"/>
    <dgm:cxn modelId="{DF32D50B-D585-4242-AD17-603A1495286D}" type="presParOf" srcId="{6020F629-9433-402A-8EDC-055DED75215E}" destId="{547A1439-B6B9-4C72-8FAD-38E276FB00C2}" srcOrd="1" destOrd="0" presId="urn:microsoft.com/office/officeart/2005/8/layout/vList6"/>
    <dgm:cxn modelId="{5AC3F895-8B34-439A-8F20-D57174D68F27}" type="presParOf" srcId="{248EAE1F-0152-4656-8052-23A5FF448906}" destId="{A50FFFF4-E62C-4E66-AF37-ED6E7BE73128}" srcOrd="3" destOrd="0" presId="urn:microsoft.com/office/officeart/2005/8/layout/vList6"/>
    <dgm:cxn modelId="{46AD1427-2752-4A98-BE50-62E4B49FA91F}" type="presParOf" srcId="{248EAE1F-0152-4656-8052-23A5FF448906}" destId="{FD40E58B-CB6A-4C3D-AFD6-7D8643F39B50}" srcOrd="4" destOrd="0" presId="urn:microsoft.com/office/officeart/2005/8/layout/vList6"/>
    <dgm:cxn modelId="{AA8AC830-B101-42BD-90DA-A41C09972BE0}" type="presParOf" srcId="{FD40E58B-CB6A-4C3D-AFD6-7D8643F39B50}" destId="{664351D1-4E8B-40C4-AC9D-8B2521DC5FF2}" srcOrd="0" destOrd="0" presId="urn:microsoft.com/office/officeart/2005/8/layout/vList6"/>
    <dgm:cxn modelId="{9A0AA57D-7070-4FBC-B9A2-242396DCA52A}" type="presParOf" srcId="{FD40E58B-CB6A-4C3D-AFD6-7D8643F39B50}" destId="{74CB9F8B-E8B7-4EAF-9E04-2198CA5A4FCD}" srcOrd="1" destOrd="0" presId="urn:microsoft.com/office/officeart/2005/8/layout/vList6"/>
    <dgm:cxn modelId="{71719D6A-9A46-4FB2-A38A-3860BB6307C3}" type="presParOf" srcId="{248EAE1F-0152-4656-8052-23A5FF448906}" destId="{0167486B-21F1-4C00-B751-DCB9AD28F94A}" srcOrd="5" destOrd="0" presId="urn:microsoft.com/office/officeart/2005/8/layout/vList6"/>
    <dgm:cxn modelId="{010CD346-C7BD-4679-96E9-247251324611}" type="presParOf" srcId="{248EAE1F-0152-4656-8052-23A5FF448906}" destId="{FC168FFD-F003-4D76-A877-4459FA68C961}" srcOrd="6" destOrd="0" presId="urn:microsoft.com/office/officeart/2005/8/layout/vList6"/>
    <dgm:cxn modelId="{BD189A78-EC54-41A3-AD79-9AA3F8B344B4}" type="presParOf" srcId="{FC168FFD-F003-4D76-A877-4459FA68C961}" destId="{9647F125-D128-43E6-A5B9-8DBE68C0ED93}" srcOrd="0" destOrd="0" presId="urn:microsoft.com/office/officeart/2005/8/layout/vList6"/>
    <dgm:cxn modelId="{E504056E-A24A-4F66-9B46-40FD0EA97A22}" type="presParOf" srcId="{FC168FFD-F003-4D76-A877-4459FA68C961}" destId="{35E3C952-8071-44B2-8DF8-CC7237A58ED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165DA5-7566-4763-82E7-2449EDDFE591}" type="doc">
      <dgm:prSet loTypeId="urn:microsoft.com/office/officeart/2005/8/layout/hProcess4" loCatId="process" qsTypeId="urn:microsoft.com/office/officeart/2005/8/quickstyle/simple1" qsCatId="simple" csTypeId="urn:microsoft.com/office/officeart/2005/8/colors/accent1_4" csCatId="accent1" phldr="1"/>
      <dgm:spPr/>
      <dgm:t>
        <a:bodyPr/>
        <a:lstStyle/>
        <a:p>
          <a:endParaRPr lang="en-GB"/>
        </a:p>
      </dgm:t>
    </dgm:pt>
    <dgm:pt modelId="{0269076D-AF5A-4E3E-972B-D8B619021A0C}">
      <dgm:prSet custT="1"/>
      <dgm:spPr/>
      <dgm:t>
        <a:bodyPr/>
        <a:lstStyle/>
        <a:p>
          <a:pPr algn="ctr"/>
          <a:r>
            <a:rPr lang="en-GB" altLang="en-US" sz="1800"/>
            <a:t>CMZ flexible services procured.</a:t>
          </a:r>
          <a:endParaRPr lang="en-GB" sz="800"/>
        </a:p>
      </dgm:t>
    </dgm:pt>
    <dgm:pt modelId="{9ADF5EC4-24B2-44A2-961E-B67999DCC390}" type="parTrans" cxnId="{4768DF8F-BCA9-4AFC-AFD2-D324EFC11B14}">
      <dgm:prSet/>
      <dgm:spPr/>
      <dgm:t>
        <a:bodyPr/>
        <a:lstStyle/>
        <a:p>
          <a:pPr algn="ctr"/>
          <a:endParaRPr lang="en-GB"/>
        </a:p>
      </dgm:t>
    </dgm:pt>
    <dgm:pt modelId="{CF92CF7D-2B7E-4287-AC17-75D77C2A5EA7}" type="sibTrans" cxnId="{4768DF8F-BCA9-4AFC-AFD2-D324EFC11B14}">
      <dgm:prSet/>
      <dgm:spPr/>
      <dgm:t>
        <a:bodyPr/>
        <a:lstStyle/>
        <a:p>
          <a:pPr algn="ctr"/>
          <a:endParaRPr lang="en-GB"/>
        </a:p>
      </dgm:t>
    </dgm:pt>
    <dgm:pt modelId="{F3875E89-AB11-48D2-933A-7A85589784E1}">
      <dgm:prSet custT="1"/>
      <dgm:spPr/>
      <dgm:t>
        <a:bodyPr/>
        <a:lstStyle/>
        <a:p>
          <a:pPr algn="ctr"/>
          <a:r>
            <a:rPr lang="en-GB" sz="1800"/>
            <a:t>CMZ services utilised</a:t>
          </a:r>
        </a:p>
      </dgm:t>
    </dgm:pt>
    <dgm:pt modelId="{03FDA8B6-4C06-43E4-A0C4-22E464BA760F}" type="parTrans" cxnId="{2E4EFD26-30D1-4E21-B07C-44A4C7DEB116}">
      <dgm:prSet/>
      <dgm:spPr/>
      <dgm:t>
        <a:bodyPr/>
        <a:lstStyle/>
        <a:p>
          <a:pPr algn="ctr"/>
          <a:endParaRPr lang="en-GB"/>
        </a:p>
      </dgm:t>
    </dgm:pt>
    <dgm:pt modelId="{ADF630F5-ABDE-4762-BF10-35A3FEB2F59F}" type="sibTrans" cxnId="{2E4EFD26-30D1-4E21-B07C-44A4C7DEB116}">
      <dgm:prSet/>
      <dgm:spPr/>
      <dgm:t>
        <a:bodyPr/>
        <a:lstStyle/>
        <a:p>
          <a:pPr algn="ctr"/>
          <a:endParaRPr lang="en-GB"/>
        </a:p>
      </dgm:t>
    </dgm:pt>
    <dgm:pt modelId="{0031A764-A3B7-4CD2-9DB8-794AD657FC7E}">
      <dgm:prSet custT="1"/>
      <dgm:spPr/>
      <dgm:t>
        <a:bodyPr/>
        <a:lstStyle/>
        <a:p>
          <a:pPr algn="ctr">
            <a:lnSpc>
              <a:spcPct val="200000"/>
            </a:lnSpc>
            <a:buFont typeface="Wingdings" panose="05000000000000000000" pitchFamily="2" charset="2"/>
            <a:buChar char="ü"/>
          </a:pPr>
          <a:r>
            <a:rPr lang="en-GB" sz="3200" b="0"/>
            <a:t>240MW</a:t>
          </a:r>
        </a:p>
      </dgm:t>
    </dgm:pt>
    <dgm:pt modelId="{DADAD8B1-8588-45C8-B4FC-007A7927B145}" type="parTrans" cxnId="{6F75715C-74DF-4A66-9E1A-EAEDC5781955}">
      <dgm:prSet/>
      <dgm:spPr/>
      <dgm:t>
        <a:bodyPr/>
        <a:lstStyle/>
        <a:p>
          <a:pPr algn="ctr"/>
          <a:endParaRPr lang="en-GB"/>
        </a:p>
      </dgm:t>
    </dgm:pt>
    <dgm:pt modelId="{8A50321E-E342-4733-997F-EDF639744616}" type="sibTrans" cxnId="{6F75715C-74DF-4A66-9E1A-EAEDC5781955}">
      <dgm:prSet/>
      <dgm:spPr/>
      <dgm:t>
        <a:bodyPr/>
        <a:lstStyle/>
        <a:p>
          <a:pPr algn="ctr"/>
          <a:endParaRPr lang="en-GB"/>
        </a:p>
      </dgm:t>
    </dgm:pt>
    <dgm:pt modelId="{958FFEDF-CD5B-4FAF-A2F1-6BE67CF5D5F2}">
      <dgm:prSet phldrT="[Text]" custT="1"/>
      <dgm:spPr/>
      <dgm:t>
        <a:bodyPr/>
        <a:lstStyle/>
        <a:p>
          <a:pPr algn="ctr">
            <a:lnSpc>
              <a:spcPct val="200000"/>
            </a:lnSpc>
            <a:buFont typeface="Wingdings" panose="05000000000000000000" pitchFamily="2" charset="2"/>
            <a:buChar char="ü"/>
          </a:pPr>
          <a:r>
            <a:rPr lang="en-GB" sz="3200" b="0"/>
            <a:t>5GWh</a:t>
          </a:r>
          <a:r>
            <a:rPr lang="en-GB" sz="3200"/>
            <a:t> </a:t>
          </a:r>
        </a:p>
      </dgm:t>
    </dgm:pt>
    <dgm:pt modelId="{FD313046-1F43-4098-B648-953F2194D3FA}" type="parTrans" cxnId="{7AAEE45D-53C0-42A1-B62E-61CCB89B2829}">
      <dgm:prSet/>
      <dgm:spPr/>
      <dgm:t>
        <a:bodyPr/>
        <a:lstStyle/>
        <a:p>
          <a:pPr algn="ctr"/>
          <a:endParaRPr lang="en-GB"/>
        </a:p>
      </dgm:t>
    </dgm:pt>
    <dgm:pt modelId="{318A7A6B-BD00-48CF-A8D6-EB6EDA7ADEE7}" type="sibTrans" cxnId="{7AAEE45D-53C0-42A1-B62E-61CCB89B2829}">
      <dgm:prSet/>
      <dgm:spPr/>
      <dgm:t>
        <a:bodyPr/>
        <a:lstStyle/>
        <a:p>
          <a:pPr algn="ctr"/>
          <a:endParaRPr lang="en-GB"/>
        </a:p>
      </dgm:t>
    </dgm:pt>
    <dgm:pt modelId="{6D22950F-4E81-40D8-BA4E-BE28A595FCF3}" type="pres">
      <dgm:prSet presAssocID="{8C165DA5-7566-4763-82E7-2449EDDFE591}" presName="Name0" presStyleCnt="0">
        <dgm:presLayoutVars>
          <dgm:dir/>
          <dgm:animLvl val="lvl"/>
          <dgm:resizeHandles val="exact"/>
        </dgm:presLayoutVars>
      </dgm:prSet>
      <dgm:spPr/>
    </dgm:pt>
    <dgm:pt modelId="{7685E375-1F22-4309-A01B-7AE7994F3F7A}" type="pres">
      <dgm:prSet presAssocID="{8C165DA5-7566-4763-82E7-2449EDDFE591}" presName="tSp" presStyleCnt="0"/>
      <dgm:spPr/>
    </dgm:pt>
    <dgm:pt modelId="{2772E139-781C-4125-8852-C094051083ED}" type="pres">
      <dgm:prSet presAssocID="{8C165DA5-7566-4763-82E7-2449EDDFE591}" presName="bSp" presStyleCnt="0"/>
      <dgm:spPr/>
    </dgm:pt>
    <dgm:pt modelId="{5CE465D8-D746-40C1-9484-B205DF270F2A}" type="pres">
      <dgm:prSet presAssocID="{8C165DA5-7566-4763-82E7-2449EDDFE591}" presName="process" presStyleCnt="0"/>
      <dgm:spPr/>
    </dgm:pt>
    <dgm:pt modelId="{50B0C06B-BBAB-4527-BF75-153DC0C0E270}" type="pres">
      <dgm:prSet presAssocID="{0269076D-AF5A-4E3E-972B-D8B619021A0C}" presName="composite1" presStyleCnt="0"/>
      <dgm:spPr/>
    </dgm:pt>
    <dgm:pt modelId="{39353E6D-230A-4CFE-A997-2081CB4EFDF1}" type="pres">
      <dgm:prSet presAssocID="{0269076D-AF5A-4E3E-972B-D8B619021A0C}" presName="dummyNode1" presStyleLbl="node1" presStyleIdx="0" presStyleCnt="2"/>
      <dgm:spPr/>
    </dgm:pt>
    <dgm:pt modelId="{6937F321-FCF1-44B7-816F-5A2B97A26B85}" type="pres">
      <dgm:prSet presAssocID="{0269076D-AF5A-4E3E-972B-D8B619021A0C}" presName="childNode1" presStyleLbl="bgAcc1" presStyleIdx="0" presStyleCnt="2" custLinFactNeighborX="21416" custLinFactNeighborY="3309">
        <dgm:presLayoutVars>
          <dgm:bulletEnabled val="1"/>
        </dgm:presLayoutVars>
      </dgm:prSet>
      <dgm:spPr/>
    </dgm:pt>
    <dgm:pt modelId="{46FD80A1-9813-4AEB-9DE1-161CA75C2F82}" type="pres">
      <dgm:prSet presAssocID="{0269076D-AF5A-4E3E-972B-D8B619021A0C}" presName="childNode1tx" presStyleLbl="bgAcc1" presStyleIdx="0" presStyleCnt="2">
        <dgm:presLayoutVars>
          <dgm:bulletEnabled val="1"/>
        </dgm:presLayoutVars>
      </dgm:prSet>
      <dgm:spPr/>
    </dgm:pt>
    <dgm:pt modelId="{9FC9D8A1-C70D-4531-877D-BDCCBB0FC740}" type="pres">
      <dgm:prSet presAssocID="{0269076D-AF5A-4E3E-972B-D8B619021A0C}" presName="parentNode1" presStyleLbl="node1" presStyleIdx="0" presStyleCnt="2" custScaleY="172316">
        <dgm:presLayoutVars>
          <dgm:chMax val="1"/>
          <dgm:bulletEnabled val="1"/>
        </dgm:presLayoutVars>
      </dgm:prSet>
      <dgm:spPr/>
    </dgm:pt>
    <dgm:pt modelId="{9CFF513C-9FBB-4DBA-88D7-6A2146081803}" type="pres">
      <dgm:prSet presAssocID="{0269076D-AF5A-4E3E-972B-D8B619021A0C}" presName="connSite1" presStyleCnt="0"/>
      <dgm:spPr/>
    </dgm:pt>
    <dgm:pt modelId="{B5D36252-272D-4AA5-B172-122F2672E7A5}" type="pres">
      <dgm:prSet presAssocID="{CF92CF7D-2B7E-4287-AC17-75D77C2A5EA7}" presName="Name9" presStyleLbl="sibTrans2D1" presStyleIdx="0" presStyleCnt="1"/>
      <dgm:spPr/>
    </dgm:pt>
    <dgm:pt modelId="{69760F57-8D8A-4FC6-A977-0E6C0261E22B}" type="pres">
      <dgm:prSet presAssocID="{F3875E89-AB11-48D2-933A-7A85589784E1}" presName="composite2" presStyleCnt="0"/>
      <dgm:spPr/>
    </dgm:pt>
    <dgm:pt modelId="{F96CCB37-F9AC-4AB0-989F-895DE46FA8D6}" type="pres">
      <dgm:prSet presAssocID="{F3875E89-AB11-48D2-933A-7A85589784E1}" presName="dummyNode2" presStyleLbl="node1" presStyleIdx="0" presStyleCnt="2"/>
      <dgm:spPr/>
    </dgm:pt>
    <dgm:pt modelId="{CBF35EB2-3781-4FC2-855A-52834D24A3DB}" type="pres">
      <dgm:prSet presAssocID="{F3875E89-AB11-48D2-933A-7A85589784E1}" presName="childNode2" presStyleLbl="bgAcc1" presStyleIdx="1" presStyleCnt="2">
        <dgm:presLayoutVars>
          <dgm:bulletEnabled val="1"/>
        </dgm:presLayoutVars>
      </dgm:prSet>
      <dgm:spPr/>
    </dgm:pt>
    <dgm:pt modelId="{89076095-AE19-4C96-816D-16203A4C46DB}" type="pres">
      <dgm:prSet presAssocID="{F3875E89-AB11-48D2-933A-7A85589784E1}" presName="childNode2tx" presStyleLbl="bgAcc1" presStyleIdx="1" presStyleCnt="2">
        <dgm:presLayoutVars>
          <dgm:bulletEnabled val="1"/>
        </dgm:presLayoutVars>
      </dgm:prSet>
      <dgm:spPr/>
    </dgm:pt>
    <dgm:pt modelId="{AE6AC187-14F1-4107-BB2E-82210084172F}" type="pres">
      <dgm:prSet presAssocID="{F3875E89-AB11-48D2-933A-7A85589784E1}" presName="parentNode2" presStyleLbl="node1" presStyleIdx="1" presStyleCnt="2" custScaleX="119132" custScaleY="135693">
        <dgm:presLayoutVars>
          <dgm:chMax val="0"/>
          <dgm:bulletEnabled val="1"/>
        </dgm:presLayoutVars>
      </dgm:prSet>
      <dgm:spPr/>
    </dgm:pt>
    <dgm:pt modelId="{8A6694C9-A98E-46C5-B9E1-969CF6127183}" type="pres">
      <dgm:prSet presAssocID="{F3875E89-AB11-48D2-933A-7A85589784E1}" presName="connSite2" presStyleCnt="0"/>
      <dgm:spPr/>
    </dgm:pt>
  </dgm:ptLst>
  <dgm:cxnLst>
    <dgm:cxn modelId="{63771818-1CF9-4B4E-914F-BFEF18756E5B}" type="presOf" srcId="{0031A764-A3B7-4CD2-9DB8-794AD657FC7E}" destId="{6937F321-FCF1-44B7-816F-5A2B97A26B85}" srcOrd="0" destOrd="0" presId="urn:microsoft.com/office/officeart/2005/8/layout/hProcess4"/>
    <dgm:cxn modelId="{AA618D21-B60F-40DD-8A4D-7DC9947549BA}" type="presOf" srcId="{F3875E89-AB11-48D2-933A-7A85589784E1}" destId="{AE6AC187-14F1-4107-BB2E-82210084172F}" srcOrd="0" destOrd="0" presId="urn:microsoft.com/office/officeart/2005/8/layout/hProcess4"/>
    <dgm:cxn modelId="{2E4EFD26-30D1-4E21-B07C-44A4C7DEB116}" srcId="{8C165DA5-7566-4763-82E7-2449EDDFE591}" destId="{F3875E89-AB11-48D2-933A-7A85589784E1}" srcOrd="1" destOrd="0" parTransId="{03FDA8B6-4C06-43E4-A0C4-22E464BA760F}" sibTransId="{ADF630F5-ABDE-4762-BF10-35A3FEB2F59F}"/>
    <dgm:cxn modelId="{6F75715C-74DF-4A66-9E1A-EAEDC5781955}" srcId="{0269076D-AF5A-4E3E-972B-D8B619021A0C}" destId="{0031A764-A3B7-4CD2-9DB8-794AD657FC7E}" srcOrd="0" destOrd="0" parTransId="{DADAD8B1-8588-45C8-B4FC-007A7927B145}" sibTransId="{8A50321E-E342-4733-997F-EDF639744616}"/>
    <dgm:cxn modelId="{7AAEE45D-53C0-42A1-B62E-61CCB89B2829}" srcId="{F3875E89-AB11-48D2-933A-7A85589784E1}" destId="{958FFEDF-CD5B-4FAF-A2F1-6BE67CF5D5F2}" srcOrd="0" destOrd="0" parTransId="{FD313046-1F43-4098-B648-953F2194D3FA}" sibTransId="{318A7A6B-BD00-48CF-A8D6-EB6EDA7ADEE7}"/>
    <dgm:cxn modelId="{F03E8F61-CC72-4ADD-B824-CAFEA274A6A3}" type="presOf" srcId="{958FFEDF-CD5B-4FAF-A2F1-6BE67CF5D5F2}" destId="{CBF35EB2-3781-4FC2-855A-52834D24A3DB}" srcOrd="0" destOrd="0" presId="urn:microsoft.com/office/officeart/2005/8/layout/hProcess4"/>
    <dgm:cxn modelId="{89FFB244-DEE7-4B7B-A90C-882466D94686}" type="presOf" srcId="{0269076D-AF5A-4E3E-972B-D8B619021A0C}" destId="{9FC9D8A1-C70D-4531-877D-BDCCBB0FC740}" srcOrd="0" destOrd="0" presId="urn:microsoft.com/office/officeart/2005/8/layout/hProcess4"/>
    <dgm:cxn modelId="{1372018A-5164-42F1-89B6-440DADE277F1}" type="presOf" srcId="{CF92CF7D-2B7E-4287-AC17-75D77C2A5EA7}" destId="{B5D36252-272D-4AA5-B172-122F2672E7A5}" srcOrd="0" destOrd="0" presId="urn:microsoft.com/office/officeart/2005/8/layout/hProcess4"/>
    <dgm:cxn modelId="{4768DF8F-BCA9-4AFC-AFD2-D324EFC11B14}" srcId="{8C165DA5-7566-4763-82E7-2449EDDFE591}" destId="{0269076D-AF5A-4E3E-972B-D8B619021A0C}" srcOrd="0" destOrd="0" parTransId="{9ADF5EC4-24B2-44A2-961E-B67999DCC390}" sibTransId="{CF92CF7D-2B7E-4287-AC17-75D77C2A5EA7}"/>
    <dgm:cxn modelId="{7D7AC1AD-EEB9-41A6-BED5-5973EBCE485F}" type="presOf" srcId="{8C165DA5-7566-4763-82E7-2449EDDFE591}" destId="{6D22950F-4E81-40D8-BA4E-BE28A595FCF3}" srcOrd="0" destOrd="0" presId="urn:microsoft.com/office/officeart/2005/8/layout/hProcess4"/>
    <dgm:cxn modelId="{D40328C9-2CCD-453C-825B-598E7BA32A9B}" type="presOf" srcId="{0031A764-A3B7-4CD2-9DB8-794AD657FC7E}" destId="{46FD80A1-9813-4AEB-9DE1-161CA75C2F82}" srcOrd="1" destOrd="0" presId="urn:microsoft.com/office/officeart/2005/8/layout/hProcess4"/>
    <dgm:cxn modelId="{C5F9CFF3-5A0F-4218-BBFB-DBED04FB7B14}" type="presOf" srcId="{958FFEDF-CD5B-4FAF-A2F1-6BE67CF5D5F2}" destId="{89076095-AE19-4C96-816D-16203A4C46DB}" srcOrd="1" destOrd="0" presId="urn:microsoft.com/office/officeart/2005/8/layout/hProcess4"/>
    <dgm:cxn modelId="{012BAD21-ADF5-4B87-B223-7C187082A7F6}" type="presParOf" srcId="{6D22950F-4E81-40D8-BA4E-BE28A595FCF3}" destId="{7685E375-1F22-4309-A01B-7AE7994F3F7A}" srcOrd="0" destOrd="0" presId="urn:microsoft.com/office/officeart/2005/8/layout/hProcess4"/>
    <dgm:cxn modelId="{12EB5A0B-5B03-41CF-AB14-34DE72238A49}" type="presParOf" srcId="{6D22950F-4E81-40D8-BA4E-BE28A595FCF3}" destId="{2772E139-781C-4125-8852-C094051083ED}" srcOrd="1" destOrd="0" presId="urn:microsoft.com/office/officeart/2005/8/layout/hProcess4"/>
    <dgm:cxn modelId="{8FCECDA7-0C3A-48D8-96BF-8DCFF571BA04}" type="presParOf" srcId="{6D22950F-4E81-40D8-BA4E-BE28A595FCF3}" destId="{5CE465D8-D746-40C1-9484-B205DF270F2A}" srcOrd="2" destOrd="0" presId="urn:microsoft.com/office/officeart/2005/8/layout/hProcess4"/>
    <dgm:cxn modelId="{2D85C991-7BE6-43BD-A9BB-81FE73402E80}" type="presParOf" srcId="{5CE465D8-D746-40C1-9484-B205DF270F2A}" destId="{50B0C06B-BBAB-4527-BF75-153DC0C0E270}" srcOrd="0" destOrd="0" presId="urn:microsoft.com/office/officeart/2005/8/layout/hProcess4"/>
    <dgm:cxn modelId="{68B71882-F363-43C9-A65A-98353B1B318D}" type="presParOf" srcId="{50B0C06B-BBAB-4527-BF75-153DC0C0E270}" destId="{39353E6D-230A-4CFE-A997-2081CB4EFDF1}" srcOrd="0" destOrd="0" presId="urn:microsoft.com/office/officeart/2005/8/layout/hProcess4"/>
    <dgm:cxn modelId="{E12D8893-627D-4C9C-8206-74A936110DBE}" type="presParOf" srcId="{50B0C06B-BBAB-4527-BF75-153DC0C0E270}" destId="{6937F321-FCF1-44B7-816F-5A2B97A26B85}" srcOrd="1" destOrd="0" presId="urn:microsoft.com/office/officeart/2005/8/layout/hProcess4"/>
    <dgm:cxn modelId="{E6F7BA61-17F2-43EE-98A5-04A231A1F5FD}" type="presParOf" srcId="{50B0C06B-BBAB-4527-BF75-153DC0C0E270}" destId="{46FD80A1-9813-4AEB-9DE1-161CA75C2F82}" srcOrd="2" destOrd="0" presId="urn:microsoft.com/office/officeart/2005/8/layout/hProcess4"/>
    <dgm:cxn modelId="{9582D269-1BAB-4C82-AF31-D220D348F7F7}" type="presParOf" srcId="{50B0C06B-BBAB-4527-BF75-153DC0C0E270}" destId="{9FC9D8A1-C70D-4531-877D-BDCCBB0FC740}" srcOrd="3" destOrd="0" presId="urn:microsoft.com/office/officeart/2005/8/layout/hProcess4"/>
    <dgm:cxn modelId="{8C2E2DC5-A2E3-407E-809E-16FEFC5DF8FE}" type="presParOf" srcId="{50B0C06B-BBAB-4527-BF75-153DC0C0E270}" destId="{9CFF513C-9FBB-4DBA-88D7-6A2146081803}" srcOrd="4" destOrd="0" presId="urn:microsoft.com/office/officeart/2005/8/layout/hProcess4"/>
    <dgm:cxn modelId="{79794A24-0662-47E9-BCBD-FDB0FA8C9EFB}" type="presParOf" srcId="{5CE465D8-D746-40C1-9484-B205DF270F2A}" destId="{B5D36252-272D-4AA5-B172-122F2672E7A5}" srcOrd="1" destOrd="0" presId="urn:microsoft.com/office/officeart/2005/8/layout/hProcess4"/>
    <dgm:cxn modelId="{6CCF695C-3ED9-41B9-9364-29CD40BFEFCC}" type="presParOf" srcId="{5CE465D8-D746-40C1-9484-B205DF270F2A}" destId="{69760F57-8D8A-4FC6-A977-0E6C0261E22B}" srcOrd="2" destOrd="0" presId="urn:microsoft.com/office/officeart/2005/8/layout/hProcess4"/>
    <dgm:cxn modelId="{1EC919BD-F6AC-4D92-A37D-DD5FFFFEC456}" type="presParOf" srcId="{69760F57-8D8A-4FC6-A977-0E6C0261E22B}" destId="{F96CCB37-F9AC-4AB0-989F-895DE46FA8D6}" srcOrd="0" destOrd="0" presId="urn:microsoft.com/office/officeart/2005/8/layout/hProcess4"/>
    <dgm:cxn modelId="{A220037C-8580-4C74-A3DE-9FB23E9DBE4E}" type="presParOf" srcId="{69760F57-8D8A-4FC6-A977-0E6C0261E22B}" destId="{CBF35EB2-3781-4FC2-855A-52834D24A3DB}" srcOrd="1" destOrd="0" presId="urn:microsoft.com/office/officeart/2005/8/layout/hProcess4"/>
    <dgm:cxn modelId="{1BA0FD2C-54D4-4F31-AA81-0F4667D30E70}" type="presParOf" srcId="{69760F57-8D8A-4FC6-A977-0E6C0261E22B}" destId="{89076095-AE19-4C96-816D-16203A4C46DB}" srcOrd="2" destOrd="0" presId="urn:microsoft.com/office/officeart/2005/8/layout/hProcess4"/>
    <dgm:cxn modelId="{651D3592-B76F-4FC5-AAD8-1AFF103450A5}" type="presParOf" srcId="{69760F57-8D8A-4FC6-A977-0E6C0261E22B}" destId="{AE6AC187-14F1-4107-BB2E-82210084172F}" srcOrd="3" destOrd="0" presId="urn:microsoft.com/office/officeart/2005/8/layout/hProcess4"/>
    <dgm:cxn modelId="{0B2CEA42-FF50-4007-AD16-C8A59816FC81}" type="presParOf" srcId="{69760F57-8D8A-4FC6-A977-0E6C0261E22B}" destId="{8A6694C9-A98E-46C5-B9E1-969CF612718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79AC7A-80DC-4C02-9AF9-9976984D3CEA}" type="doc">
      <dgm:prSet loTypeId="urn:microsoft.com/office/officeart/2005/8/layout/hProcess10" loCatId="process" qsTypeId="urn:microsoft.com/office/officeart/2005/8/quickstyle/simple1" qsCatId="simple" csTypeId="urn:microsoft.com/office/officeart/2005/8/colors/accent5_4" csCatId="accent5" phldr="1"/>
      <dgm:spPr/>
      <dgm:t>
        <a:bodyPr/>
        <a:lstStyle/>
        <a:p>
          <a:endParaRPr lang="en-GB"/>
        </a:p>
      </dgm:t>
    </dgm:pt>
    <dgm:pt modelId="{402CFB1E-6398-428A-9912-AFE60C003375}">
      <dgm:prSet custT="1"/>
      <dgm:spPr/>
      <dgm:t>
        <a:bodyPr/>
        <a:lstStyle/>
        <a:p>
          <a:r>
            <a:rPr lang="en-GB" sz="1600"/>
            <a:t>Reducing costs for customers</a:t>
          </a:r>
        </a:p>
      </dgm:t>
    </dgm:pt>
    <dgm:pt modelId="{252E6902-4D89-4B27-AA24-2BAAB08273E2}" type="parTrans" cxnId="{57533B2B-CD4A-4969-B7CF-7F7ACFDE96A4}">
      <dgm:prSet/>
      <dgm:spPr/>
      <dgm:t>
        <a:bodyPr/>
        <a:lstStyle/>
        <a:p>
          <a:endParaRPr lang="en-GB"/>
        </a:p>
      </dgm:t>
    </dgm:pt>
    <dgm:pt modelId="{757AFC04-BFED-4FC5-BD48-5AEEC7735A73}" type="sibTrans" cxnId="{57533B2B-CD4A-4969-B7CF-7F7ACFDE96A4}">
      <dgm:prSet/>
      <dgm:spPr/>
      <dgm:t>
        <a:bodyPr/>
        <a:lstStyle/>
        <a:p>
          <a:endParaRPr lang="en-GB"/>
        </a:p>
      </dgm:t>
    </dgm:pt>
    <dgm:pt modelId="{2A4F21FF-766F-491F-B04C-F151A5893771}">
      <dgm:prSet phldrT="[Text]" custT="1"/>
      <dgm:spPr/>
      <dgm:t>
        <a:bodyPr/>
        <a:lstStyle/>
        <a:p>
          <a:r>
            <a:rPr lang="en-GB" sz="1600"/>
            <a:t>Increasing optionality visibility to customers</a:t>
          </a:r>
          <a:endParaRPr lang="en-GB" sz="2200"/>
        </a:p>
      </dgm:t>
    </dgm:pt>
    <dgm:pt modelId="{03FF8A61-F405-488E-8B32-0D7A6E4A1F5B}" type="parTrans" cxnId="{45BE2AA0-ABDD-4A7E-A97B-A4C020EC7AAD}">
      <dgm:prSet/>
      <dgm:spPr/>
      <dgm:t>
        <a:bodyPr/>
        <a:lstStyle/>
        <a:p>
          <a:endParaRPr lang="en-GB"/>
        </a:p>
      </dgm:t>
    </dgm:pt>
    <dgm:pt modelId="{2D178D56-01DE-4019-AFFD-589F96F2FBD6}" type="sibTrans" cxnId="{45BE2AA0-ABDD-4A7E-A97B-A4C020EC7AAD}">
      <dgm:prSet/>
      <dgm:spPr/>
      <dgm:t>
        <a:bodyPr/>
        <a:lstStyle/>
        <a:p>
          <a:endParaRPr lang="en-GB"/>
        </a:p>
      </dgm:t>
    </dgm:pt>
    <dgm:pt modelId="{44173E26-5217-4851-AEBC-E4099EB84DD0}">
      <dgm:prSet phldrT="[Text]" custT="1"/>
      <dgm:spPr/>
      <dgm:t>
        <a:bodyPr/>
        <a:lstStyle/>
        <a:p>
          <a:r>
            <a:rPr lang="en-GB" sz="1600"/>
            <a:t>Storage and demand flexible connections </a:t>
          </a:r>
          <a:endParaRPr lang="en-GB" sz="2200"/>
        </a:p>
      </dgm:t>
    </dgm:pt>
    <dgm:pt modelId="{0F8E93EB-0A13-4AD7-8C59-FDD0EE7DE81C}" type="parTrans" cxnId="{F8EDAB35-9D3C-4B07-BC65-99338C316AAB}">
      <dgm:prSet/>
      <dgm:spPr/>
      <dgm:t>
        <a:bodyPr/>
        <a:lstStyle/>
        <a:p>
          <a:endParaRPr lang="en-GB"/>
        </a:p>
      </dgm:t>
    </dgm:pt>
    <dgm:pt modelId="{8F333D79-52E0-4AC7-A164-0962481B95DB}" type="sibTrans" cxnId="{F8EDAB35-9D3C-4B07-BC65-99338C316AAB}">
      <dgm:prSet/>
      <dgm:spPr/>
      <dgm:t>
        <a:bodyPr/>
        <a:lstStyle/>
        <a:p>
          <a:endParaRPr lang="en-GB"/>
        </a:p>
      </dgm:t>
    </dgm:pt>
    <dgm:pt modelId="{82166C6B-C9B8-43CD-B172-6E85CB68D868}">
      <dgm:prSet phldrT="[Text]" custT="1"/>
      <dgm:spPr/>
      <dgm:t>
        <a:bodyPr/>
        <a:lstStyle/>
        <a:p>
          <a:r>
            <a:rPr lang="en-GB" sz="1600"/>
            <a:t>Voltage control. Providing options to </a:t>
          </a:r>
          <a:r>
            <a:rPr lang="en-GB" sz="1600" b="1" u="sng"/>
            <a:t>all</a:t>
          </a:r>
          <a:r>
            <a:rPr lang="en-GB" sz="1600"/>
            <a:t> customers</a:t>
          </a:r>
        </a:p>
      </dgm:t>
    </dgm:pt>
    <dgm:pt modelId="{7BC2E2FC-638C-4E73-B062-789AE0D1C013}" type="parTrans" cxnId="{38B197B9-ACB5-4718-BE70-032E3EEF103B}">
      <dgm:prSet/>
      <dgm:spPr/>
      <dgm:t>
        <a:bodyPr/>
        <a:lstStyle/>
        <a:p>
          <a:endParaRPr lang="en-GB"/>
        </a:p>
      </dgm:t>
    </dgm:pt>
    <dgm:pt modelId="{4B1FAB4B-DC16-4643-A7C1-F617B6FCB769}" type="sibTrans" cxnId="{38B197B9-ACB5-4718-BE70-032E3EEF103B}">
      <dgm:prSet/>
      <dgm:spPr/>
      <dgm:t>
        <a:bodyPr/>
        <a:lstStyle/>
        <a:p>
          <a:endParaRPr lang="en-GB"/>
        </a:p>
      </dgm:t>
    </dgm:pt>
    <dgm:pt modelId="{F158CD9E-6FE9-4350-9451-363BD8A78341}">
      <dgm:prSet custT="1"/>
      <dgm:spPr/>
      <dgm:t>
        <a:bodyPr/>
        <a:lstStyle/>
        <a:p>
          <a:r>
            <a:rPr lang="en-GB" sz="1600"/>
            <a:t>Reducing timescales</a:t>
          </a:r>
        </a:p>
      </dgm:t>
    </dgm:pt>
    <dgm:pt modelId="{5A838577-2E95-471D-BD3F-11E90BFD74C5}" type="parTrans" cxnId="{1D4F70AD-C83F-4A24-BCB2-1195F5899B3B}">
      <dgm:prSet/>
      <dgm:spPr/>
      <dgm:t>
        <a:bodyPr/>
        <a:lstStyle/>
        <a:p>
          <a:endParaRPr lang="en-GB"/>
        </a:p>
      </dgm:t>
    </dgm:pt>
    <dgm:pt modelId="{BC478B84-D2E2-4481-8243-A451300F4852}" type="sibTrans" cxnId="{1D4F70AD-C83F-4A24-BCB2-1195F5899B3B}">
      <dgm:prSet/>
      <dgm:spPr/>
      <dgm:t>
        <a:bodyPr/>
        <a:lstStyle/>
        <a:p>
          <a:endParaRPr lang="en-GB"/>
        </a:p>
      </dgm:t>
    </dgm:pt>
    <dgm:pt modelId="{F7AF7488-D8D4-4BB4-B4C7-3094AC1B7531}" type="pres">
      <dgm:prSet presAssocID="{EE79AC7A-80DC-4C02-9AF9-9976984D3CEA}" presName="Name0" presStyleCnt="0">
        <dgm:presLayoutVars>
          <dgm:dir/>
          <dgm:resizeHandles val="exact"/>
        </dgm:presLayoutVars>
      </dgm:prSet>
      <dgm:spPr/>
    </dgm:pt>
    <dgm:pt modelId="{72CE9DDE-CD80-4983-9CB6-D1A04CC5D68E}" type="pres">
      <dgm:prSet presAssocID="{402CFB1E-6398-428A-9912-AFE60C003375}" presName="composite" presStyleCnt="0"/>
      <dgm:spPr/>
    </dgm:pt>
    <dgm:pt modelId="{4B64765C-A0FA-4971-89CE-BC46131B3864}" type="pres">
      <dgm:prSet presAssocID="{402CFB1E-6398-428A-9912-AFE60C003375}" presName="imagSh" presStyleLbl="bgImgPlac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dgm:spPr>
    </dgm:pt>
    <dgm:pt modelId="{591831EA-E509-4A38-A6D2-8A53C4FC5B58}" type="pres">
      <dgm:prSet presAssocID="{402CFB1E-6398-428A-9912-AFE60C003375}" presName="txNode" presStyleLbl="node1" presStyleIdx="0" presStyleCnt="5">
        <dgm:presLayoutVars>
          <dgm:bulletEnabled val="1"/>
        </dgm:presLayoutVars>
      </dgm:prSet>
      <dgm:spPr/>
    </dgm:pt>
    <dgm:pt modelId="{80D010F9-D9E6-40FA-8A72-D3A7C6EF453E}" type="pres">
      <dgm:prSet presAssocID="{757AFC04-BFED-4FC5-BD48-5AEEC7735A73}" presName="sibTrans" presStyleLbl="sibTrans2D1" presStyleIdx="0" presStyleCnt="4"/>
      <dgm:spPr/>
    </dgm:pt>
    <dgm:pt modelId="{ABF98C15-E593-4048-A931-BAA30AFEC090}" type="pres">
      <dgm:prSet presAssocID="{757AFC04-BFED-4FC5-BD48-5AEEC7735A73}" presName="connTx" presStyleLbl="sibTrans2D1" presStyleIdx="0" presStyleCnt="4"/>
      <dgm:spPr/>
    </dgm:pt>
    <dgm:pt modelId="{F53D8021-2A36-4C48-94B7-1663FF4F020F}" type="pres">
      <dgm:prSet presAssocID="{2A4F21FF-766F-491F-B04C-F151A5893771}" presName="composite" presStyleCnt="0"/>
      <dgm:spPr/>
    </dgm:pt>
    <dgm:pt modelId="{56BD8172-128D-4109-9C24-911C1A001034}" type="pres">
      <dgm:prSet presAssocID="{2A4F21FF-766F-491F-B04C-F151A5893771}" presName="imagSh" presStyleLbl="bgImgPlace1" presStyleIdx="1" presStyleCnt="5"/>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6000" r="-36000"/>
          </a:stretch>
        </a:blipFill>
      </dgm:spPr>
    </dgm:pt>
    <dgm:pt modelId="{C6D9C441-677D-4D5F-8DD4-E01A6911561D}" type="pres">
      <dgm:prSet presAssocID="{2A4F21FF-766F-491F-B04C-F151A5893771}" presName="txNode" presStyleLbl="node1" presStyleIdx="1" presStyleCnt="5">
        <dgm:presLayoutVars>
          <dgm:bulletEnabled val="1"/>
        </dgm:presLayoutVars>
      </dgm:prSet>
      <dgm:spPr/>
    </dgm:pt>
    <dgm:pt modelId="{57BD9D05-91F3-4030-B328-DD3971BD0B58}" type="pres">
      <dgm:prSet presAssocID="{2D178D56-01DE-4019-AFFD-589F96F2FBD6}" presName="sibTrans" presStyleLbl="sibTrans2D1" presStyleIdx="1" presStyleCnt="4"/>
      <dgm:spPr/>
    </dgm:pt>
    <dgm:pt modelId="{029FBCB5-EFF8-4C75-B4E9-5053D03AABFF}" type="pres">
      <dgm:prSet presAssocID="{2D178D56-01DE-4019-AFFD-589F96F2FBD6}" presName="connTx" presStyleLbl="sibTrans2D1" presStyleIdx="1" presStyleCnt="4"/>
      <dgm:spPr/>
    </dgm:pt>
    <dgm:pt modelId="{99C142FF-1C07-474F-8E51-3EDCFFCC7022}" type="pres">
      <dgm:prSet presAssocID="{44173E26-5217-4851-AEBC-E4099EB84DD0}" presName="composite" presStyleCnt="0"/>
      <dgm:spPr/>
    </dgm:pt>
    <dgm:pt modelId="{A81225FA-967F-4AB1-885D-DDA1B5AFD25A}" type="pres">
      <dgm:prSet presAssocID="{44173E26-5217-4851-AEBC-E4099EB84DD0}" presName="imagSh" presStyleLbl="bgImgPlace1" presStyleIdx="2" presStyleCnt="5"/>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50000" b="-50000"/>
          </a:stretch>
        </a:blipFill>
      </dgm:spPr>
    </dgm:pt>
    <dgm:pt modelId="{95D1ADE6-6F2A-4C19-9994-4AD758611E22}" type="pres">
      <dgm:prSet presAssocID="{44173E26-5217-4851-AEBC-E4099EB84DD0}" presName="txNode" presStyleLbl="node1" presStyleIdx="2" presStyleCnt="5">
        <dgm:presLayoutVars>
          <dgm:bulletEnabled val="1"/>
        </dgm:presLayoutVars>
      </dgm:prSet>
      <dgm:spPr/>
    </dgm:pt>
    <dgm:pt modelId="{D7034FC7-41FD-4DC3-8C12-85CF04A4AE21}" type="pres">
      <dgm:prSet presAssocID="{8F333D79-52E0-4AC7-A164-0962481B95DB}" presName="sibTrans" presStyleLbl="sibTrans2D1" presStyleIdx="2" presStyleCnt="4"/>
      <dgm:spPr/>
    </dgm:pt>
    <dgm:pt modelId="{0C0B514B-5754-490C-BEB5-BEE21F77B1F1}" type="pres">
      <dgm:prSet presAssocID="{8F333D79-52E0-4AC7-A164-0962481B95DB}" presName="connTx" presStyleLbl="sibTrans2D1" presStyleIdx="2" presStyleCnt="4"/>
      <dgm:spPr/>
    </dgm:pt>
    <dgm:pt modelId="{A9E8C594-F645-4A3D-A954-EA957464A58E}" type="pres">
      <dgm:prSet presAssocID="{82166C6B-C9B8-43CD-B172-6E85CB68D868}" presName="composite" presStyleCnt="0"/>
      <dgm:spPr/>
    </dgm:pt>
    <dgm:pt modelId="{BDD3080E-ABB4-4B65-82F4-34CF33355C54}" type="pres">
      <dgm:prSet presAssocID="{82166C6B-C9B8-43CD-B172-6E85CB68D868}" presName="imagSh" presStyleLbl="bgImgPlace1" presStyleIdx="3" presStyleCnt="5"/>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000" r="-1000"/>
          </a:stretch>
        </a:blipFill>
      </dgm:spPr>
    </dgm:pt>
    <dgm:pt modelId="{E82A2BB8-4A0E-4EA3-AA2C-4C764AE9E291}" type="pres">
      <dgm:prSet presAssocID="{82166C6B-C9B8-43CD-B172-6E85CB68D868}" presName="txNode" presStyleLbl="node1" presStyleIdx="3" presStyleCnt="5">
        <dgm:presLayoutVars>
          <dgm:bulletEnabled val="1"/>
        </dgm:presLayoutVars>
      </dgm:prSet>
      <dgm:spPr/>
    </dgm:pt>
    <dgm:pt modelId="{B1E3D562-DD84-4926-B95E-DCBCE9958883}" type="pres">
      <dgm:prSet presAssocID="{4B1FAB4B-DC16-4643-A7C1-F617B6FCB769}" presName="sibTrans" presStyleLbl="sibTrans2D1" presStyleIdx="3" presStyleCnt="4"/>
      <dgm:spPr/>
    </dgm:pt>
    <dgm:pt modelId="{655D0CB5-DA0A-4FB4-96A6-D1A43B524369}" type="pres">
      <dgm:prSet presAssocID="{4B1FAB4B-DC16-4643-A7C1-F617B6FCB769}" presName="connTx" presStyleLbl="sibTrans2D1" presStyleIdx="3" presStyleCnt="4"/>
      <dgm:spPr/>
    </dgm:pt>
    <dgm:pt modelId="{B8B2C93D-E0F2-4004-BE83-DB7CED64D3F4}" type="pres">
      <dgm:prSet presAssocID="{F158CD9E-6FE9-4350-9451-363BD8A78341}" presName="composite" presStyleCnt="0"/>
      <dgm:spPr/>
    </dgm:pt>
    <dgm:pt modelId="{631083B6-9E03-4CEE-BD1C-50D9E8CD61AF}" type="pres">
      <dgm:prSet presAssocID="{F158CD9E-6FE9-4350-9451-363BD8A78341}" presName="imagSh" presStyleLbl="bgImgPlace1" presStyleIdx="4" presStyleCnt="5"/>
      <dgm:spPr>
        <a:blipFill>
          <a:blip xmlns:r="http://schemas.openxmlformats.org/officeDocument/2006/relationships" r:embed="rId9">
            <a:extLst>
              <a:ext uri="{837473B0-CC2E-450A-ABE3-18F120FF3D39}">
                <a1611:picAttrSrcUrl xmlns:a1611="http://schemas.microsoft.com/office/drawing/2016/11/main" r:id="rId10"/>
              </a:ext>
            </a:extLst>
          </a:blip>
          <a:srcRect/>
          <a:stretch>
            <a:fillRect/>
          </a:stretch>
        </a:blipFill>
      </dgm:spPr>
    </dgm:pt>
    <dgm:pt modelId="{1D2B2CF9-998A-4070-A3EF-936CA5682B6B}" type="pres">
      <dgm:prSet presAssocID="{F158CD9E-6FE9-4350-9451-363BD8A78341}" presName="txNode" presStyleLbl="node1" presStyleIdx="4" presStyleCnt="5">
        <dgm:presLayoutVars>
          <dgm:bulletEnabled val="1"/>
        </dgm:presLayoutVars>
      </dgm:prSet>
      <dgm:spPr/>
    </dgm:pt>
  </dgm:ptLst>
  <dgm:cxnLst>
    <dgm:cxn modelId="{EE070A0A-27AA-43EE-9AD8-46418CC75287}" type="presOf" srcId="{2A4F21FF-766F-491F-B04C-F151A5893771}" destId="{C6D9C441-677D-4D5F-8DD4-E01A6911561D}" srcOrd="0" destOrd="0" presId="urn:microsoft.com/office/officeart/2005/8/layout/hProcess10"/>
    <dgm:cxn modelId="{E843220A-B512-4855-B7C6-8A6D34143706}" type="presOf" srcId="{F158CD9E-6FE9-4350-9451-363BD8A78341}" destId="{1D2B2CF9-998A-4070-A3EF-936CA5682B6B}" srcOrd="0" destOrd="0" presId="urn:microsoft.com/office/officeart/2005/8/layout/hProcess10"/>
    <dgm:cxn modelId="{6B1A0D0E-35A3-45CF-8DCA-4ED2B5BC9D7F}" type="presOf" srcId="{4B1FAB4B-DC16-4643-A7C1-F617B6FCB769}" destId="{B1E3D562-DD84-4926-B95E-DCBCE9958883}" srcOrd="0" destOrd="0" presId="urn:microsoft.com/office/officeart/2005/8/layout/hProcess10"/>
    <dgm:cxn modelId="{57533B2B-CD4A-4969-B7CF-7F7ACFDE96A4}" srcId="{EE79AC7A-80DC-4C02-9AF9-9976984D3CEA}" destId="{402CFB1E-6398-428A-9912-AFE60C003375}" srcOrd="0" destOrd="0" parTransId="{252E6902-4D89-4B27-AA24-2BAAB08273E2}" sibTransId="{757AFC04-BFED-4FC5-BD48-5AEEC7735A73}"/>
    <dgm:cxn modelId="{F8EDAB35-9D3C-4B07-BC65-99338C316AAB}" srcId="{EE79AC7A-80DC-4C02-9AF9-9976984D3CEA}" destId="{44173E26-5217-4851-AEBC-E4099EB84DD0}" srcOrd="2" destOrd="0" parTransId="{0F8E93EB-0A13-4AD7-8C59-FDD0EE7DE81C}" sibTransId="{8F333D79-52E0-4AC7-A164-0962481B95DB}"/>
    <dgm:cxn modelId="{C5E2B95D-25CC-48AF-967B-C5EFFE035AD1}" type="presOf" srcId="{757AFC04-BFED-4FC5-BD48-5AEEC7735A73}" destId="{80D010F9-D9E6-40FA-8A72-D3A7C6EF453E}" srcOrd="0" destOrd="0" presId="urn:microsoft.com/office/officeart/2005/8/layout/hProcess10"/>
    <dgm:cxn modelId="{8CA41263-A17C-4192-89AD-CAC9E583072E}" type="presOf" srcId="{4B1FAB4B-DC16-4643-A7C1-F617B6FCB769}" destId="{655D0CB5-DA0A-4FB4-96A6-D1A43B524369}" srcOrd="1" destOrd="0" presId="urn:microsoft.com/office/officeart/2005/8/layout/hProcess10"/>
    <dgm:cxn modelId="{48CDCE68-C27B-45FB-8D64-5AAD654A18F9}" type="presOf" srcId="{402CFB1E-6398-428A-9912-AFE60C003375}" destId="{591831EA-E509-4A38-A6D2-8A53C4FC5B58}" srcOrd="0" destOrd="0" presId="urn:microsoft.com/office/officeart/2005/8/layout/hProcess10"/>
    <dgm:cxn modelId="{C6CE5C50-6CA2-4AAC-9D60-53BD72A27B34}" type="presOf" srcId="{757AFC04-BFED-4FC5-BD48-5AEEC7735A73}" destId="{ABF98C15-E593-4048-A931-BAA30AFEC090}" srcOrd="1" destOrd="0" presId="urn:microsoft.com/office/officeart/2005/8/layout/hProcess10"/>
    <dgm:cxn modelId="{E15B8A95-39C0-4FA7-A673-2D91367E592A}" type="presOf" srcId="{2D178D56-01DE-4019-AFFD-589F96F2FBD6}" destId="{57BD9D05-91F3-4030-B328-DD3971BD0B58}" srcOrd="0" destOrd="0" presId="urn:microsoft.com/office/officeart/2005/8/layout/hProcess10"/>
    <dgm:cxn modelId="{45BE2AA0-ABDD-4A7E-A97B-A4C020EC7AAD}" srcId="{EE79AC7A-80DC-4C02-9AF9-9976984D3CEA}" destId="{2A4F21FF-766F-491F-B04C-F151A5893771}" srcOrd="1" destOrd="0" parTransId="{03FF8A61-F405-488E-8B32-0D7A6E4A1F5B}" sibTransId="{2D178D56-01DE-4019-AFFD-589F96F2FBD6}"/>
    <dgm:cxn modelId="{D2F839AC-9AC8-4A69-B85B-3052E84C082F}" type="presOf" srcId="{44173E26-5217-4851-AEBC-E4099EB84DD0}" destId="{95D1ADE6-6F2A-4C19-9994-4AD758611E22}" srcOrd="0" destOrd="0" presId="urn:microsoft.com/office/officeart/2005/8/layout/hProcess10"/>
    <dgm:cxn modelId="{1D4F70AD-C83F-4A24-BCB2-1195F5899B3B}" srcId="{EE79AC7A-80DC-4C02-9AF9-9976984D3CEA}" destId="{F158CD9E-6FE9-4350-9451-363BD8A78341}" srcOrd="4" destOrd="0" parTransId="{5A838577-2E95-471D-BD3F-11E90BFD74C5}" sibTransId="{BC478B84-D2E2-4481-8243-A451300F4852}"/>
    <dgm:cxn modelId="{38B197B9-ACB5-4718-BE70-032E3EEF103B}" srcId="{EE79AC7A-80DC-4C02-9AF9-9976984D3CEA}" destId="{82166C6B-C9B8-43CD-B172-6E85CB68D868}" srcOrd="3" destOrd="0" parTransId="{7BC2E2FC-638C-4E73-B062-789AE0D1C013}" sibTransId="{4B1FAB4B-DC16-4643-A7C1-F617B6FCB769}"/>
    <dgm:cxn modelId="{E09BB8C5-B823-4AF3-95EE-BBB0FDFE22D5}" type="presOf" srcId="{8F333D79-52E0-4AC7-A164-0962481B95DB}" destId="{D7034FC7-41FD-4DC3-8C12-85CF04A4AE21}" srcOrd="0" destOrd="0" presId="urn:microsoft.com/office/officeart/2005/8/layout/hProcess10"/>
    <dgm:cxn modelId="{07EF9EC6-C13C-4588-9C1F-711EA7DED4B8}" type="presOf" srcId="{82166C6B-C9B8-43CD-B172-6E85CB68D868}" destId="{E82A2BB8-4A0E-4EA3-AA2C-4C764AE9E291}" srcOrd="0" destOrd="0" presId="urn:microsoft.com/office/officeart/2005/8/layout/hProcess10"/>
    <dgm:cxn modelId="{3CFE4AC8-5F10-471B-8F99-5A6D744ACD36}" type="presOf" srcId="{EE79AC7A-80DC-4C02-9AF9-9976984D3CEA}" destId="{F7AF7488-D8D4-4BB4-B4C7-3094AC1B7531}" srcOrd="0" destOrd="0" presId="urn:microsoft.com/office/officeart/2005/8/layout/hProcess10"/>
    <dgm:cxn modelId="{0E7A96D4-18BF-445E-AA00-5EB72922373E}" type="presOf" srcId="{8F333D79-52E0-4AC7-A164-0962481B95DB}" destId="{0C0B514B-5754-490C-BEB5-BEE21F77B1F1}" srcOrd="1" destOrd="0" presId="urn:microsoft.com/office/officeart/2005/8/layout/hProcess10"/>
    <dgm:cxn modelId="{33B563FB-E2EB-46CD-8CB3-040D1C18D8B8}" type="presOf" srcId="{2D178D56-01DE-4019-AFFD-589F96F2FBD6}" destId="{029FBCB5-EFF8-4C75-B4E9-5053D03AABFF}" srcOrd="1" destOrd="0" presId="urn:microsoft.com/office/officeart/2005/8/layout/hProcess10"/>
    <dgm:cxn modelId="{91ED9184-1137-4B5E-B9EA-C6EB7E214AC7}" type="presParOf" srcId="{F7AF7488-D8D4-4BB4-B4C7-3094AC1B7531}" destId="{72CE9DDE-CD80-4983-9CB6-D1A04CC5D68E}" srcOrd="0" destOrd="0" presId="urn:microsoft.com/office/officeart/2005/8/layout/hProcess10"/>
    <dgm:cxn modelId="{D0C18F6A-75D3-4697-B36C-D11419F423B8}" type="presParOf" srcId="{72CE9DDE-CD80-4983-9CB6-D1A04CC5D68E}" destId="{4B64765C-A0FA-4971-89CE-BC46131B3864}" srcOrd="0" destOrd="0" presId="urn:microsoft.com/office/officeart/2005/8/layout/hProcess10"/>
    <dgm:cxn modelId="{3551419C-6DC7-471E-9FF5-D907B914CFD8}" type="presParOf" srcId="{72CE9DDE-CD80-4983-9CB6-D1A04CC5D68E}" destId="{591831EA-E509-4A38-A6D2-8A53C4FC5B58}" srcOrd="1" destOrd="0" presId="urn:microsoft.com/office/officeart/2005/8/layout/hProcess10"/>
    <dgm:cxn modelId="{C98BF5C4-0212-4BA5-A15F-4E7BF6BEF2C2}" type="presParOf" srcId="{F7AF7488-D8D4-4BB4-B4C7-3094AC1B7531}" destId="{80D010F9-D9E6-40FA-8A72-D3A7C6EF453E}" srcOrd="1" destOrd="0" presId="urn:microsoft.com/office/officeart/2005/8/layout/hProcess10"/>
    <dgm:cxn modelId="{2262096C-CE8F-4FDE-9CE5-324DD3142EC7}" type="presParOf" srcId="{80D010F9-D9E6-40FA-8A72-D3A7C6EF453E}" destId="{ABF98C15-E593-4048-A931-BAA30AFEC090}" srcOrd="0" destOrd="0" presId="urn:microsoft.com/office/officeart/2005/8/layout/hProcess10"/>
    <dgm:cxn modelId="{C358F847-6D8D-4A3B-9FC6-54FF5533C3A1}" type="presParOf" srcId="{F7AF7488-D8D4-4BB4-B4C7-3094AC1B7531}" destId="{F53D8021-2A36-4C48-94B7-1663FF4F020F}" srcOrd="2" destOrd="0" presId="urn:microsoft.com/office/officeart/2005/8/layout/hProcess10"/>
    <dgm:cxn modelId="{4DDB7E25-C8C7-4BDA-9CFB-CBFD8D7FE592}" type="presParOf" srcId="{F53D8021-2A36-4C48-94B7-1663FF4F020F}" destId="{56BD8172-128D-4109-9C24-911C1A001034}" srcOrd="0" destOrd="0" presId="urn:microsoft.com/office/officeart/2005/8/layout/hProcess10"/>
    <dgm:cxn modelId="{13B958D3-4C53-4F78-8FE2-D4511140C5AB}" type="presParOf" srcId="{F53D8021-2A36-4C48-94B7-1663FF4F020F}" destId="{C6D9C441-677D-4D5F-8DD4-E01A6911561D}" srcOrd="1" destOrd="0" presId="urn:microsoft.com/office/officeart/2005/8/layout/hProcess10"/>
    <dgm:cxn modelId="{36C88E99-7C07-40FA-946D-5B2CB4701250}" type="presParOf" srcId="{F7AF7488-D8D4-4BB4-B4C7-3094AC1B7531}" destId="{57BD9D05-91F3-4030-B328-DD3971BD0B58}" srcOrd="3" destOrd="0" presId="urn:microsoft.com/office/officeart/2005/8/layout/hProcess10"/>
    <dgm:cxn modelId="{4754C347-FA38-40E1-A042-CB34BE697548}" type="presParOf" srcId="{57BD9D05-91F3-4030-B328-DD3971BD0B58}" destId="{029FBCB5-EFF8-4C75-B4E9-5053D03AABFF}" srcOrd="0" destOrd="0" presId="urn:microsoft.com/office/officeart/2005/8/layout/hProcess10"/>
    <dgm:cxn modelId="{D9C69223-4C58-46E7-A911-0C618FA2D0C0}" type="presParOf" srcId="{F7AF7488-D8D4-4BB4-B4C7-3094AC1B7531}" destId="{99C142FF-1C07-474F-8E51-3EDCFFCC7022}" srcOrd="4" destOrd="0" presId="urn:microsoft.com/office/officeart/2005/8/layout/hProcess10"/>
    <dgm:cxn modelId="{36146698-2C08-4C08-AEA7-EBE8451F319C}" type="presParOf" srcId="{99C142FF-1C07-474F-8E51-3EDCFFCC7022}" destId="{A81225FA-967F-4AB1-885D-DDA1B5AFD25A}" srcOrd="0" destOrd="0" presId="urn:microsoft.com/office/officeart/2005/8/layout/hProcess10"/>
    <dgm:cxn modelId="{7D8B0184-8CB2-463F-A40B-BD617FCCE146}" type="presParOf" srcId="{99C142FF-1C07-474F-8E51-3EDCFFCC7022}" destId="{95D1ADE6-6F2A-4C19-9994-4AD758611E22}" srcOrd="1" destOrd="0" presId="urn:microsoft.com/office/officeart/2005/8/layout/hProcess10"/>
    <dgm:cxn modelId="{5258877B-ACFE-4B2B-8372-E7F0709EF6FD}" type="presParOf" srcId="{F7AF7488-D8D4-4BB4-B4C7-3094AC1B7531}" destId="{D7034FC7-41FD-4DC3-8C12-85CF04A4AE21}" srcOrd="5" destOrd="0" presId="urn:microsoft.com/office/officeart/2005/8/layout/hProcess10"/>
    <dgm:cxn modelId="{33B1407E-8204-4D71-9B12-6C223FEC8E9A}" type="presParOf" srcId="{D7034FC7-41FD-4DC3-8C12-85CF04A4AE21}" destId="{0C0B514B-5754-490C-BEB5-BEE21F77B1F1}" srcOrd="0" destOrd="0" presId="urn:microsoft.com/office/officeart/2005/8/layout/hProcess10"/>
    <dgm:cxn modelId="{FBBA64C0-A74D-4499-85EB-0D17B7495D1A}" type="presParOf" srcId="{F7AF7488-D8D4-4BB4-B4C7-3094AC1B7531}" destId="{A9E8C594-F645-4A3D-A954-EA957464A58E}" srcOrd="6" destOrd="0" presId="urn:microsoft.com/office/officeart/2005/8/layout/hProcess10"/>
    <dgm:cxn modelId="{0EAE0485-2739-476A-B39A-FDDC0723BA83}" type="presParOf" srcId="{A9E8C594-F645-4A3D-A954-EA957464A58E}" destId="{BDD3080E-ABB4-4B65-82F4-34CF33355C54}" srcOrd="0" destOrd="0" presId="urn:microsoft.com/office/officeart/2005/8/layout/hProcess10"/>
    <dgm:cxn modelId="{1D4C621F-CAAC-4A3B-BC36-DBB9B9CF80A5}" type="presParOf" srcId="{A9E8C594-F645-4A3D-A954-EA957464A58E}" destId="{E82A2BB8-4A0E-4EA3-AA2C-4C764AE9E291}" srcOrd="1" destOrd="0" presId="urn:microsoft.com/office/officeart/2005/8/layout/hProcess10"/>
    <dgm:cxn modelId="{B029F7C8-02AC-4B70-851C-BD3819C8AA0C}" type="presParOf" srcId="{F7AF7488-D8D4-4BB4-B4C7-3094AC1B7531}" destId="{B1E3D562-DD84-4926-B95E-DCBCE9958883}" srcOrd="7" destOrd="0" presId="urn:microsoft.com/office/officeart/2005/8/layout/hProcess10"/>
    <dgm:cxn modelId="{D6B30CD4-C0E3-438F-8FE7-9F3583071876}" type="presParOf" srcId="{B1E3D562-DD84-4926-B95E-DCBCE9958883}" destId="{655D0CB5-DA0A-4FB4-96A6-D1A43B524369}" srcOrd="0" destOrd="0" presId="urn:microsoft.com/office/officeart/2005/8/layout/hProcess10"/>
    <dgm:cxn modelId="{13DE253D-64D9-4CAC-9DB1-A4B8F86BCA91}" type="presParOf" srcId="{F7AF7488-D8D4-4BB4-B4C7-3094AC1B7531}" destId="{B8B2C93D-E0F2-4004-BE83-DB7CED64D3F4}" srcOrd="8" destOrd="0" presId="urn:microsoft.com/office/officeart/2005/8/layout/hProcess10"/>
    <dgm:cxn modelId="{1BDC8899-CA78-4CF0-AC31-883A22499726}" type="presParOf" srcId="{B8B2C93D-E0F2-4004-BE83-DB7CED64D3F4}" destId="{631083B6-9E03-4CEE-BD1C-50D9E8CD61AF}" srcOrd="0" destOrd="0" presId="urn:microsoft.com/office/officeart/2005/8/layout/hProcess10"/>
    <dgm:cxn modelId="{F5B1599F-12F5-4EDD-BEB4-80E464562530}" type="presParOf" srcId="{B8B2C93D-E0F2-4004-BE83-DB7CED64D3F4}" destId="{1D2B2CF9-998A-4070-A3EF-936CA5682B6B}"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F1B5B9-711E-4D7D-B912-82E3C6D486BC}"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GB"/>
        </a:p>
      </dgm:t>
    </dgm:pt>
    <dgm:pt modelId="{32A26D83-0578-4AD4-B51F-A1788F0C0902}">
      <dgm:prSet phldrT="[Text]"/>
      <dgm:spPr>
        <a:solidFill>
          <a:srgbClr val="92D050"/>
        </a:solidFill>
      </dgm:spPr>
      <dgm:t>
        <a:bodyPr/>
        <a:lstStyle/>
        <a:p>
          <a:r>
            <a:rPr lang="en-GB" b="1"/>
            <a:t>Flexible Connections – FlexibleConnections@sse.com </a:t>
          </a:r>
        </a:p>
      </dgm:t>
    </dgm:pt>
    <dgm:pt modelId="{26D3BE03-F343-4277-A60E-E7FDAEC992DD}" type="parTrans" cxnId="{CBDC18EC-C81D-40EC-9231-66D38D5F663B}">
      <dgm:prSet/>
      <dgm:spPr/>
      <dgm:t>
        <a:bodyPr/>
        <a:lstStyle/>
        <a:p>
          <a:endParaRPr lang="en-GB"/>
        </a:p>
      </dgm:t>
    </dgm:pt>
    <dgm:pt modelId="{FC630372-42D4-4F19-9ECE-F73C8BBA20C1}" type="sibTrans" cxnId="{CBDC18EC-C81D-40EC-9231-66D38D5F663B}">
      <dgm:prSet/>
      <dgm:spPr/>
      <dgm:t>
        <a:bodyPr/>
        <a:lstStyle/>
        <a:p>
          <a:endParaRPr lang="en-GB"/>
        </a:p>
      </dgm:t>
    </dgm:pt>
    <dgm:pt modelId="{D32F2859-1AEB-4348-B80A-63B43B57C787}">
      <dgm:prSet phldrT="[Text]"/>
      <dgm:spPr>
        <a:solidFill>
          <a:srgbClr val="002060"/>
        </a:solidFill>
      </dgm:spPr>
      <dgm:t>
        <a:bodyPr/>
        <a:lstStyle/>
        <a:p>
          <a:r>
            <a:rPr lang="en-GB" b="1"/>
            <a:t>Flexible Services – FlexibleServices@sse.com</a:t>
          </a:r>
        </a:p>
      </dgm:t>
    </dgm:pt>
    <dgm:pt modelId="{6BA495B7-E056-44EF-9219-0DF58BB19468}" type="parTrans" cxnId="{468E71CB-98F6-4BD4-8FD9-6A3279E45390}">
      <dgm:prSet/>
      <dgm:spPr/>
      <dgm:t>
        <a:bodyPr/>
        <a:lstStyle/>
        <a:p>
          <a:endParaRPr lang="en-GB"/>
        </a:p>
      </dgm:t>
    </dgm:pt>
    <dgm:pt modelId="{A337CF5C-9C33-4E5F-93F2-001AA381B3FB}" type="sibTrans" cxnId="{468E71CB-98F6-4BD4-8FD9-6A3279E45390}">
      <dgm:prSet/>
      <dgm:spPr/>
      <dgm:t>
        <a:bodyPr/>
        <a:lstStyle/>
        <a:p>
          <a:endParaRPr lang="en-GB"/>
        </a:p>
      </dgm:t>
    </dgm:pt>
    <dgm:pt modelId="{05F8079E-4AF1-4B43-BB0E-C188625E346E}" type="pres">
      <dgm:prSet presAssocID="{6FF1B5B9-711E-4D7D-B912-82E3C6D486BC}" presName="linear" presStyleCnt="0">
        <dgm:presLayoutVars>
          <dgm:animLvl val="lvl"/>
          <dgm:resizeHandles val="exact"/>
        </dgm:presLayoutVars>
      </dgm:prSet>
      <dgm:spPr/>
    </dgm:pt>
    <dgm:pt modelId="{2E207D3A-DCD4-44AB-8876-D5358DC54246}" type="pres">
      <dgm:prSet presAssocID="{32A26D83-0578-4AD4-B51F-A1788F0C0902}" presName="parentText" presStyleLbl="node1" presStyleIdx="0" presStyleCnt="2">
        <dgm:presLayoutVars>
          <dgm:chMax val="0"/>
          <dgm:bulletEnabled val="1"/>
        </dgm:presLayoutVars>
      </dgm:prSet>
      <dgm:spPr/>
    </dgm:pt>
    <dgm:pt modelId="{6E8DED6B-CB93-4A02-92C3-5429CD848158}" type="pres">
      <dgm:prSet presAssocID="{FC630372-42D4-4F19-9ECE-F73C8BBA20C1}" presName="spacer" presStyleCnt="0"/>
      <dgm:spPr/>
    </dgm:pt>
    <dgm:pt modelId="{3B869ED6-4B1C-49B2-A294-0C6FEC6E0AF0}" type="pres">
      <dgm:prSet presAssocID="{D32F2859-1AEB-4348-B80A-63B43B57C787}" presName="parentText" presStyleLbl="node1" presStyleIdx="1" presStyleCnt="2">
        <dgm:presLayoutVars>
          <dgm:chMax val="0"/>
          <dgm:bulletEnabled val="1"/>
        </dgm:presLayoutVars>
      </dgm:prSet>
      <dgm:spPr/>
    </dgm:pt>
  </dgm:ptLst>
  <dgm:cxnLst>
    <dgm:cxn modelId="{A96B3920-5A9D-42CC-83E3-A01B7D381026}" type="presOf" srcId="{6FF1B5B9-711E-4D7D-B912-82E3C6D486BC}" destId="{05F8079E-4AF1-4B43-BB0E-C188625E346E}" srcOrd="0" destOrd="0" presId="urn:microsoft.com/office/officeart/2005/8/layout/vList2"/>
    <dgm:cxn modelId="{1592336C-8BB8-431F-8D36-70592913DBA7}" type="presOf" srcId="{32A26D83-0578-4AD4-B51F-A1788F0C0902}" destId="{2E207D3A-DCD4-44AB-8876-D5358DC54246}" srcOrd="0" destOrd="0" presId="urn:microsoft.com/office/officeart/2005/8/layout/vList2"/>
    <dgm:cxn modelId="{2F99C855-0443-43CC-A1D7-FD9FC8F31269}" type="presOf" srcId="{D32F2859-1AEB-4348-B80A-63B43B57C787}" destId="{3B869ED6-4B1C-49B2-A294-0C6FEC6E0AF0}" srcOrd="0" destOrd="0" presId="urn:microsoft.com/office/officeart/2005/8/layout/vList2"/>
    <dgm:cxn modelId="{468E71CB-98F6-4BD4-8FD9-6A3279E45390}" srcId="{6FF1B5B9-711E-4D7D-B912-82E3C6D486BC}" destId="{D32F2859-1AEB-4348-B80A-63B43B57C787}" srcOrd="1" destOrd="0" parTransId="{6BA495B7-E056-44EF-9219-0DF58BB19468}" sibTransId="{A337CF5C-9C33-4E5F-93F2-001AA381B3FB}"/>
    <dgm:cxn modelId="{CBDC18EC-C81D-40EC-9231-66D38D5F663B}" srcId="{6FF1B5B9-711E-4D7D-B912-82E3C6D486BC}" destId="{32A26D83-0578-4AD4-B51F-A1788F0C0902}" srcOrd="0" destOrd="0" parTransId="{26D3BE03-F343-4277-A60E-E7FDAEC992DD}" sibTransId="{FC630372-42D4-4F19-9ECE-F73C8BBA20C1}"/>
    <dgm:cxn modelId="{6F4F3331-DE59-4210-9564-B4115EE44989}" type="presParOf" srcId="{05F8079E-4AF1-4B43-BB0E-C188625E346E}" destId="{2E207D3A-DCD4-44AB-8876-D5358DC54246}" srcOrd="0" destOrd="0" presId="urn:microsoft.com/office/officeart/2005/8/layout/vList2"/>
    <dgm:cxn modelId="{39081684-1A2A-40E0-9981-F410714075DB}" type="presParOf" srcId="{05F8079E-4AF1-4B43-BB0E-C188625E346E}" destId="{6E8DED6B-CB93-4A02-92C3-5429CD848158}" srcOrd="1" destOrd="0" presId="urn:microsoft.com/office/officeart/2005/8/layout/vList2"/>
    <dgm:cxn modelId="{77E558C0-07D2-49ED-83CA-B9CFE5699025}" type="presParOf" srcId="{05F8079E-4AF1-4B43-BB0E-C188625E346E}" destId="{3B869ED6-4B1C-49B2-A294-0C6FEC6E0AF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F1B5B9-711E-4D7D-B912-82E3C6D486BC}" type="doc">
      <dgm:prSet loTypeId="urn:microsoft.com/office/officeart/2008/layout/VerticalCircleList" loCatId="list" qsTypeId="urn:microsoft.com/office/officeart/2005/8/quickstyle/simple1" qsCatId="simple" csTypeId="urn:microsoft.com/office/officeart/2005/8/colors/accent6_5" csCatId="accent6" phldr="1"/>
      <dgm:spPr/>
      <dgm:t>
        <a:bodyPr/>
        <a:lstStyle/>
        <a:p>
          <a:endParaRPr lang="en-GB"/>
        </a:p>
      </dgm:t>
    </dgm:pt>
    <dgm:pt modelId="{32A26D83-0578-4AD4-B51F-A1788F0C0902}">
      <dgm:prSet phldrT="[Text]"/>
      <dgm:spPr/>
      <dgm:t>
        <a:bodyPr/>
        <a:lstStyle/>
        <a:p>
          <a:r>
            <a:rPr lang="en-GB" altLang="en-US">
              <a:hlinkClick xmlns:r="http://schemas.openxmlformats.org/officeDocument/2006/relationships" r:id="rId1"/>
            </a:rPr>
            <a:t>https://www.ssen.co.uk/1connections/Flexible/</a:t>
          </a:r>
          <a:endParaRPr lang="en-GB"/>
        </a:p>
      </dgm:t>
    </dgm:pt>
    <dgm:pt modelId="{26D3BE03-F343-4277-A60E-E7FDAEC992DD}" type="parTrans" cxnId="{CBDC18EC-C81D-40EC-9231-66D38D5F663B}">
      <dgm:prSet/>
      <dgm:spPr/>
      <dgm:t>
        <a:bodyPr/>
        <a:lstStyle/>
        <a:p>
          <a:endParaRPr lang="en-GB"/>
        </a:p>
      </dgm:t>
    </dgm:pt>
    <dgm:pt modelId="{FC630372-42D4-4F19-9ECE-F73C8BBA20C1}" type="sibTrans" cxnId="{CBDC18EC-C81D-40EC-9231-66D38D5F663B}">
      <dgm:prSet/>
      <dgm:spPr/>
      <dgm:t>
        <a:bodyPr/>
        <a:lstStyle/>
        <a:p>
          <a:endParaRPr lang="en-GB"/>
        </a:p>
      </dgm:t>
    </dgm:pt>
    <dgm:pt modelId="{D32F2859-1AEB-4348-B80A-63B43B57C787}">
      <dgm:prSet phldrT="[Text]"/>
      <dgm:spPr/>
      <dgm:t>
        <a:bodyPr/>
        <a:lstStyle/>
        <a:p>
          <a:r>
            <a:rPr lang="en-GB" altLang="en-US">
              <a:hlinkClick xmlns:r="http://schemas.openxmlformats.org/officeDocument/2006/relationships" r:id="rId2"/>
            </a:rPr>
            <a:t>https://www.energynetworks.org/electricity/futures/open-networks-project/workstream-products-2020/ws1a-flexibility-services.html</a:t>
          </a:r>
          <a:endParaRPr lang="en-GB"/>
        </a:p>
      </dgm:t>
    </dgm:pt>
    <dgm:pt modelId="{6BA495B7-E056-44EF-9219-0DF58BB19468}" type="parTrans" cxnId="{468E71CB-98F6-4BD4-8FD9-6A3279E45390}">
      <dgm:prSet/>
      <dgm:spPr/>
      <dgm:t>
        <a:bodyPr/>
        <a:lstStyle/>
        <a:p>
          <a:endParaRPr lang="en-GB"/>
        </a:p>
      </dgm:t>
    </dgm:pt>
    <dgm:pt modelId="{A337CF5C-9C33-4E5F-93F2-001AA381B3FB}" type="sibTrans" cxnId="{468E71CB-98F6-4BD4-8FD9-6A3279E45390}">
      <dgm:prSet/>
      <dgm:spPr/>
      <dgm:t>
        <a:bodyPr/>
        <a:lstStyle/>
        <a:p>
          <a:endParaRPr lang="en-GB"/>
        </a:p>
      </dgm:t>
    </dgm:pt>
    <dgm:pt modelId="{6A02AAC8-5700-4335-9DE6-C97C50BECA43}" type="pres">
      <dgm:prSet presAssocID="{6FF1B5B9-711E-4D7D-B912-82E3C6D486BC}" presName="Name0" presStyleCnt="0">
        <dgm:presLayoutVars>
          <dgm:dir/>
        </dgm:presLayoutVars>
      </dgm:prSet>
      <dgm:spPr/>
    </dgm:pt>
    <dgm:pt modelId="{6FF77091-919B-43B2-A55D-5CDD41114974}" type="pres">
      <dgm:prSet presAssocID="{32A26D83-0578-4AD4-B51F-A1788F0C0902}" presName="noChildren" presStyleCnt="0"/>
      <dgm:spPr/>
    </dgm:pt>
    <dgm:pt modelId="{368709BC-3CF9-4A87-9F23-14E5B4DDBA0E}" type="pres">
      <dgm:prSet presAssocID="{32A26D83-0578-4AD4-B51F-A1788F0C0902}" presName="gap" presStyleCnt="0"/>
      <dgm:spPr/>
    </dgm:pt>
    <dgm:pt modelId="{6136DE78-506E-4DF3-98D5-5AAAD8E1F655}" type="pres">
      <dgm:prSet presAssocID="{32A26D83-0578-4AD4-B51F-A1788F0C0902}" presName="medCircle2" presStyleLbl="vennNode1" presStyleIdx="0" presStyleCnt="2"/>
      <dgm:spPr/>
    </dgm:pt>
    <dgm:pt modelId="{18ED71E9-F2B4-47E6-BB57-8CFEE158FEA6}" type="pres">
      <dgm:prSet presAssocID="{32A26D83-0578-4AD4-B51F-A1788F0C0902}" presName="txLvlOnly1" presStyleLbl="revTx" presStyleIdx="0" presStyleCnt="2"/>
      <dgm:spPr/>
    </dgm:pt>
    <dgm:pt modelId="{5F55E4EA-9883-46DF-B1DA-C0EBFFF162A4}" type="pres">
      <dgm:prSet presAssocID="{D32F2859-1AEB-4348-B80A-63B43B57C787}" presName="noChildren" presStyleCnt="0"/>
      <dgm:spPr/>
    </dgm:pt>
    <dgm:pt modelId="{B3E61B53-6700-4402-AAFD-46A4DE8CF41E}" type="pres">
      <dgm:prSet presAssocID="{D32F2859-1AEB-4348-B80A-63B43B57C787}" presName="gap" presStyleCnt="0"/>
      <dgm:spPr/>
    </dgm:pt>
    <dgm:pt modelId="{060AD961-C543-4B04-88A1-38B4A7967467}" type="pres">
      <dgm:prSet presAssocID="{D32F2859-1AEB-4348-B80A-63B43B57C787}" presName="medCircle2" presStyleLbl="vennNode1" presStyleIdx="1" presStyleCnt="2"/>
      <dgm:spPr/>
    </dgm:pt>
    <dgm:pt modelId="{664EA08D-4A38-48AC-A13E-BBBCADD5FD29}" type="pres">
      <dgm:prSet presAssocID="{D32F2859-1AEB-4348-B80A-63B43B57C787}" presName="txLvlOnly1" presStyleLbl="revTx" presStyleIdx="1" presStyleCnt="2"/>
      <dgm:spPr/>
    </dgm:pt>
  </dgm:ptLst>
  <dgm:cxnLst>
    <dgm:cxn modelId="{FD3D6A16-AF70-4723-A52E-64EF31150114}" type="presOf" srcId="{D32F2859-1AEB-4348-B80A-63B43B57C787}" destId="{664EA08D-4A38-48AC-A13E-BBBCADD5FD29}" srcOrd="0" destOrd="0" presId="urn:microsoft.com/office/officeart/2008/layout/VerticalCircleList"/>
    <dgm:cxn modelId="{54EE6472-4E04-4647-9D70-BFD15BF5A018}" type="presOf" srcId="{6FF1B5B9-711E-4D7D-B912-82E3C6D486BC}" destId="{6A02AAC8-5700-4335-9DE6-C97C50BECA43}" srcOrd="0" destOrd="0" presId="urn:microsoft.com/office/officeart/2008/layout/VerticalCircleList"/>
    <dgm:cxn modelId="{EF5D1880-ABE2-423F-B2BE-1885E3472DCE}" type="presOf" srcId="{32A26D83-0578-4AD4-B51F-A1788F0C0902}" destId="{18ED71E9-F2B4-47E6-BB57-8CFEE158FEA6}" srcOrd="0" destOrd="0" presId="urn:microsoft.com/office/officeart/2008/layout/VerticalCircleList"/>
    <dgm:cxn modelId="{468E71CB-98F6-4BD4-8FD9-6A3279E45390}" srcId="{6FF1B5B9-711E-4D7D-B912-82E3C6D486BC}" destId="{D32F2859-1AEB-4348-B80A-63B43B57C787}" srcOrd="1" destOrd="0" parTransId="{6BA495B7-E056-44EF-9219-0DF58BB19468}" sibTransId="{A337CF5C-9C33-4E5F-93F2-001AA381B3FB}"/>
    <dgm:cxn modelId="{CBDC18EC-C81D-40EC-9231-66D38D5F663B}" srcId="{6FF1B5B9-711E-4D7D-B912-82E3C6D486BC}" destId="{32A26D83-0578-4AD4-B51F-A1788F0C0902}" srcOrd="0" destOrd="0" parTransId="{26D3BE03-F343-4277-A60E-E7FDAEC992DD}" sibTransId="{FC630372-42D4-4F19-9ECE-F73C8BBA20C1}"/>
    <dgm:cxn modelId="{B66FC69F-E5B9-41DD-81EA-927F75CBA961}" type="presParOf" srcId="{6A02AAC8-5700-4335-9DE6-C97C50BECA43}" destId="{6FF77091-919B-43B2-A55D-5CDD41114974}" srcOrd="0" destOrd="0" presId="urn:microsoft.com/office/officeart/2008/layout/VerticalCircleList"/>
    <dgm:cxn modelId="{F6C1B3ED-9833-47E4-97CF-13BB5B587D0C}" type="presParOf" srcId="{6FF77091-919B-43B2-A55D-5CDD41114974}" destId="{368709BC-3CF9-4A87-9F23-14E5B4DDBA0E}" srcOrd="0" destOrd="0" presId="urn:microsoft.com/office/officeart/2008/layout/VerticalCircleList"/>
    <dgm:cxn modelId="{ED5AF2CD-D369-413A-9DAB-34DD236D06A5}" type="presParOf" srcId="{6FF77091-919B-43B2-A55D-5CDD41114974}" destId="{6136DE78-506E-4DF3-98D5-5AAAD8E1F655}" srcOrd="1" destOrd="0" presId="urn:microsoft.com/office/officeart/2008/layout/VerticalCircleList"/>
    <dgm:cxn modelId="{8BABA9C5-2C73-4C4B-9EF6-86C121D7FFE2}" type="presParOf" srcId="{6FF77091-919B-43B2-A55D-5CDD41114974}" destId="{18ED71E9-F2B4-47E6-BB57-8CFEE158FEA6}" srcOrd="2" destOrd="0" presId="urn:microsoft.com/office/officeart/2008/layout/VerticalCircleList"/>
    <dgm:cxn modelId="{6449321D-605E-4889-A585-D2F6F068DD9D}" type="presParOf" srcId="{6A02AAC8-5700-4335-9DE6-C97C50BECA43}" destId="{5F55E4EA-9883-46DF-B1DA-C0EBFFF162A4}" srcOrd="1" destOrd="0" presId="urn:microsoft.com/office/officeart/2008/layout/VerticalCircleList"/>
    <dgm:cxn modelId="{9652A6F4-3317-4B62-90D9-2D362029EA55}" type="presParOf" srcId="{5F55E4EA-9883-46DF-B1DA-C0EBFFF162A4}" destId="{B3E61B53-6700-4402-AAFD-46A4DE8CF41E}" srcOrd="0" destOrd="0" presId="urn:microsoft.com/office/officeart/2008/layout/VerticalCircleList"/>
    <dgm:cxn modelId="{5C3AF3EA-3F38-4E2E-8AA5-997DF3ED5298}" type="presParOf" srcId="{5F55E4EA-9883-46DF-B1DA-C0EBFFF162A4}" destId="{060AD961-C543-4B04-88A1-38B4A7967467}" srcOrd="1" destOrd="0" presId="urn:microsoft.com/office/officeart/2008/layout/VerticalCircleList"/>
    <dgm:cxn modelId="{AC342392-1B6E-4018-AF1C-A1073B860C66}" type="presParOf" srcId="{5F55E4EA-9883-46DF-B1DA-C0EBFFF162A4}" destId="{664EA08D-4A38-48AC-A13E-BBBCADD5FD2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76E70-C088-47CB-B529-B7A0AE282001}" type="doc">
      <dgm:prSet loTypeId="urn:diagrams.loki3.com/VaryingWidthList" loCatId="list" qsTypeId="urn:microsoft.com/office/officeart/2005/8/quickstyle/simple2" qsCatId="simple" csTypeId="urn:microsoft.com/office/officeart/2005/8/colors/accent1_4" csCatId="accent1" phldr="1"/>
      <dgm:spPr/>
      <dgm:t>
        <a:bodyPr/>
        <a:lstStyle/>
        <a:p>
          <a:endParaRPr lang="en-GB"/>
        </a:p>
      </dgm:t>
    </dgm:pt>
    <dgm:pt modelId="{CB164C04-777B-483D-AC92-C80C107B5CE8}">
      <dgm:prSet phldrT="[Text]" custT="1"/>
      <dgm:spPr>
        <a:effectLst>
          <a:softEdge rad="12700"/>
        </a:effectLst>
      </dgm:spPr>
      <dgm:t>
        <a:bodyPr/>
        <a:lstStyle/>
        <a:p>
          <a:pPr algn="ctr"/>
          <a:r>
            <a:rPr lang="en-US" sz="2400"/>
            <a:t>Networks are becoming more constrained as more DER connects </a:t>
          </a:r>
          <a:endParaRPr lang="en-GB" sz="2400"/>
        </a:p>
      </dgm:t>
    </dgm:pt>
    <dgm:pt modelId="{91830349-786B-40A2-B2E4-C19200F12290}" type="parTrans" cxnId="{403DB196-A32F-47E4-BDF1-EEBAE3ED75AE}">
      <dgm:prSet/>
      <dgm:spPr/>
      <dgm:t>
        <a:bodyPr/>
        <a:lstStyle/>
        <a:p>
          <a:pPr algn="l"/>
          <a:endParaRPr lang="en-GB"/>
        </a:p>
      </dgm:t>
    </dgm:pt>
    <dgm:pt modelId="{020A733F-CBE8-40DB-8964-6BED2DBA6032}" type="sibTrans" cxnId="{403DB196-A32F-47E4-BDF1-EEBAE3ED75AE}">
      <dgm:prSet/>
      <dgm:spPr/>
      <dgm:t>
        <a:bodyPr/>
        <a:lstStyle/>
        <a:p>
          <a:pPr algn="l"/>
          <a:endParaRPr lang="en-GB"/>
        </a:p>
      </dgm:t>
    </dgm:pt>
    <dgm:pt modelId="{DC6BCF17-A9B3-4D4A-9F98-CC0D34395ACF}">
      <dgm:prSet phldrT="[Text]" custT="1"/>
      <dgm:spPr/>
      <dgm:t>
        <a:bodyPr/>
        <a:lstStyle/>
        <a:p>
          <a:pPr algn="ctr"/>
          <a:r>
            <a:rPr lang="en-US" sz="2400"/>
            <a:t>Need for cheaper, quicker connections is apparent</a:t>
          </a:r>
          <a:endParaRPr lang="en-GB" sz="2400"/>
        </a:p>
      </dgm:t>
    </dgm:pt>
    <dgm:pt modelId="{6894CB70-46DD-4519-871F-E41B6496E376}" type="parTrans" cxnId="{A6B7D350-6403-4EE0-A831-D5E068B9D387}">
      <dgm:prSet/>
      <dgm:spPr/>
      <dgm:t>
        <a:bodyPr/>
        <a:lstStyle/>
        <a:p>
          <a:pPr algn="l"/>
          <a:endParaRPr lang="en-GB"/>
        </a:p>
      </dgm:t>
    </dgm:pt>
    <dgm:pt modelId="{47D4939E-98C6-4358-AAD4-8915CEE3A499}" type="sibTrans" cxnId="{A6B7D350-6403-4EE0-A831-D5E068B9D387}">
      <dgm:prSet/>
      <dgm:spPr/>
      <dgm:t>
        <a:bodyPr/>
        <a:lstStyle/>
        <a:p>
          <a:pPr algn="l"/>
          <a:endParaRPr lang="en-GB"/>
        </a:p>
      </dgm:t>
    </dgm:pt>
    <dgm:pt modelId="{7EA1CEBC-E1BC-4155-B192-BC214D593A3E}">
      <dgm:prSet phldrT="[Text]" custT="1"/>
      <dgm:spPr/>
      <dgm:t>
        <a:bodyPr/>
        <a:lstStyle/>
        <a:p>
          <a:pPr algn="ctr"/>
          <a:r>
            <a:rPr lang="en-US" sz="2400"/>
            <a:t>Use what we have more intelligently, efficiently and only reinforce where needed</a:t>
          </a:r>
          <a:endParaRPr lang="en-GB" sz="2400"/>
        </a:p>
      </dgm:t>
    </dgm:pt>
    <dgm:pt modelId="{9CDD44BE-FA88-4D63-BFF9-31BF96454E00}" type="parTrans" cxnId="{96C26247-688D-43BE-B2AA-ED413F7906C6}">
      <dgm:prSet/>
      <dgm:spPr/>
      <dgm:t>
        <a:bodyPr/>
        <a:lstStyle/>
        <a:p>
          <a:pPr algn="l"/>
          <a:endParaRPr lang="en-GB"/>
        </a:p>
      </dgm:t>
    </dgm:pt>
    <dgm:pt modelId="{B99B6E93-998E-4960-A06E-7C81B8AA2381}" type="sibTrans" cxnId="{96C26247-688D-43BE-B2AA-ED413F7906C6}">
      <dgm:prSet/>
      <dgm:spPr/>
      <dgm:t>
        <a:bodyPr/>
        <a:lstStyle/>
        <a:p>
          <a:pPr algn="l"/>
          <a:endParaRPr lang="en-GB"/>
        </a:p>
      </dgm:t>
    </dgm:pt>
    <dgm:pt modelId="{2BADCBDC-F05E-4E30-8928-52A4AA4DB3C5}">
      <dgm:prSet phldrT="[Text]" custT="1"/>
      <dgm:spPr/>
      <dgm:t>
        <a:bodyPr/>
        <a:lstStyle/>
        <a:p>
          <a:pPr algn="ctr"/>
          <a:r>
            <a:rPr lang="en-US" sz="2400"/>
            <a:t>Transmission and Distribution drivers (SWAN) </a:t>
          </a:r>
          <a:endParaRPr lang="en-GB" sz="2400"/>
        </a:p>
      </dgm:t>
    </dgm:pt>
    <dgm:pt modelId="{1C2B9F42-1427-4104-8A80-D1D25B6C12F3}" type="parTrans" cxnId="{2CD587E8-43FC-4DAD-806A-6A8C8DB8D506}">
      <dgm:prSet/>
      <dgm:spPr/>
      <dgm:t>
        <a:bodyPr/>
        <a:lstStyle/>
        <a:p>
          <a:pPr algn="l"/>
          <a:endParaRPr lang="en-GB"/>
        </a:p>
      </dgm:t>
    </dgm:pt>
    <dgm:pt modelId="{761D8DC5-01C5-4AF1-AF28-3FE35976C317}" type="sibTrans" cxnId="{2CD587E8-43FC-4DAD-806A-6A8C8DB8D506}">
      <dgm:prSet/>
      <dgm:spPr/>
      <dgm:t>
        <a:bodyPr/>
        <a:lstStyle/>
        <a:p>
          <a:pPr algn="l"/>
          <a:endParaRPr lang="en-GB"/>
        </a:p>
      </dgm:t>
    </dgm:pt>
    <dgm:pt modelId="{2D1604EE-785E-4263-B733-BAE7C440D8DD}" type="pres">
      <dgm:prSet presAssocID="{90C76E70-C088-47CB-B529-B7A0AE282001}" presName="Name0" presStyleCnt="0">
        <dgm:presLayoutVars>
          <dgm:resizeHandles/>
        </dgm:presLayoutVars>
      </dgm:prSet>
      <dgm:spPr/>
    </dgm:pt>
    <dgm:pt modelId="{A69E8AA0-0B25-48E4-A824-3FAC7906EDEF}" type="pres">
      <dgm:prSet presAssocID="{CB164C04-777B-483D-AC92-C80C107B5CE8}" presName="text" presStyleLbl="node1" presStyleIdx="0" presStyleCnt="4">
        <dgm:presLayoutVars>
          <dgm:bulletEnabled val="1"/>
        </dgm:presLayoutVars>
      </dgm:prSet>
      <dgm:spPr/>
    </dgm:pt>
    <dgm:pt modelId="{0C1D37E2-BCC1-40C7-A577-D23D53DF99E7}" type="pres">
      <dgm:prSet presAssocID="{020A733F-CBE8-40DB-8964-6BED2DBA6032}" presName="space" presStyleCnt="0"/>
      <dgm:spPr/>
    </dgm:pt>
    <dgm:pt modelId="{4BC4B169-161B-4A47-A04B-FBDF8C9A30AC}" type="pres">
      <dgm:prSet presAssocID="{DC6BCF17-A9B3-4D4A-9F98-CC0D34395ACF}" presName="text" presStyleLbl="node1" presStyleIdx="1" presStyleCnt="4">
        <dgm:presLayoutVars>
          <dgm:bulletEnabled val="1"/>
        </dgm:presLayoutVars>
      </dgm:prSet>
      <dgm:spPr/>
    </dgm:pt>
    <dgm:pt modelId="{30E15DEC-FC09-447B-968C-75E8F78ADEFF}" type="pres">
      <dgm:prSet presAssocID="{47D4939E-98C6-4358-AAD4-8915CEE3A499}" presName="space" presStyleCnt="0"/>
      <dgm:spPr/>
    </dgm:pt>
    <dgm:pt modelId="{D6346A5E-C007-43C3-865B-01B556723C19}" type="pres">
      <dgm:prSet presAssocID="{7EA1CEBC-E1BC-4155-B192-BC214D593A3E}" presName="text" presStyleLbl="node1" presStyleIdx="2" presStyleCnt="4" custScaleX="115205" custScaleY="127912">
        <dgm:presLayoutVars>
          <dgm:bulletEnabled val="1"/>
        </dgm:presLayoutVars>
      </dgm:prSet>
      <dgm:spPr/>
    </dgm:pt>
    <dgm:pt modelId="{76002536-8E8C-4B1C-A537-9F4D85949939}" type="pres">
      <dgm:prSet presAssocID="{B99B6E93-998E-4960-A06E-7C81B8AA2381}" presName="space" presStyleCnt="0"/>
      <dgm:spPr/>
    </dgm:pt>
    <dgm:pt modelId="{71926A65-9CD1-4CA6-BDFB-A368D2D63935}" type="pres">
      <dgm:prSet presAssocID="{2BADCBDC-F05E-4E30-8928-52A4AA4DB3C5}" presName="text" presStyleLbl="node1" presStyleIdx="3" presStyleCnt="4">
        <dgm:presLayoutVars>
          <dgm:bulletEnabled val="1"/>
        </dgm:presLayoutVars>
      </dgm:prSet>
      <dgm:spPr/>
    </dgm:pt>
  </dgm:ptLst>
  <dgm:cxnLst>
    <dgm:cxn modelId="{8FCF991A-5D7C-48D3-B9FB-6E12A0FF306A}" type="presOf" srcId="{CB164C04-777B-483D-AC92-C80C107B5CE8}" destId="{A69E8AA0-0B25-48E4-A824-3FAC7906EDEF}" srcOrd="0" destOrd="0" presId="urn:diagrams.loki3.com/VaryingWidthList"/>
    <dgm:cxn modelId="{B1B9C626-E1CA-4BE6-B4CC-BD5DC8396F76}" type="presOf" srcId="{7EA1CEBC-E1BC-4155-B192-BC214D593A3E}" destId="{D6346A5E-C007-43C3-865B-01B556723C19}" srcOrd="0" destOrd="0" presId="urn:diagrams.loki3.com/VaryingWidthList"/>
    <dgm:cxn modelId="{34FE2E66-7CB3-46D1-AF9A-2361F8973FB7}" type="presOf" srcId="{2BADCBDC-F05E-4E30-8928-52A4AA4DB3C5}" destId="{71926A65-9CD1-4CA6-BDFB-A368D2D63935}" srcOrd="0" destOrd="0" presId="urn:diagrams.loki3.com/VaryingWidthList"/>
    <dgm:cxn modelId="{96C26247-688D-43BE-B2AA-ED413F7906C6}" srcId="{90C76E70-C088-47CB-B529-B7A0AE282001}" destId="{7EA1CEBC-E1BC-4155-B192-BC214D593A3E}" srcOrd="2" destOrd="0" parTransId="{9CDD44BE-FA88-4D63-BFF9-31BF96454E00}" sibTransId="{B99B6E93-998E-4960-A06E-7C81B8AA2381}"/>
    <dgm:cxn modelId="{81614F67-96EB-4B80-A749-A0C3175FE797}" type="presOf" srcId="{90C76E70-C088-47CB-B529-B7A0AE282001}" destId="{2D1604EE-785E-4263-B733-BAE7C440D8DD}" srcOrd="0" destOrd="0" presId="urn:diagrams.loki3.com/VaryingWidthList"/>
    <dgm:cxn modelId="{A6B7D350-6403-4EE0-A831-D5E068B9D387}" srcId="{90C76E70-C088-47CB-B529-B7A0AE282001}" destId="{DC6BCF17-A9B3-4D4A-9F98-CC0D34395ACF}" srcOrd="1" destOrd="0" parTransId="{6894CB70-46DD-4519-871F-E41B6496E376}" sibTransId="{47D4939E-98C6-4358-AAD4-8915CEE3A499}"/>
    <dgm:cxn modelId="{21187C8B-8AD0-4A5B-9D35-7ADACB26D136}" type="presOf" srcId="{DC6BCF17-A9B3-4D4A-9F98-CC0D34395ACF}" destId="{4BC4B169-161B-4A47-A04B-FBDF8C9A30AC}" srcOrd="0" destOrd="0" presId="urn:diagrams.loki3.com/VaryingWidthList"/>
    <dgm:cxn modelId="{403DB196-A32F-47E4-BDF1-EEBAE3ED75AE}" srcId="{90C76E70-C088-47CB-B529-B7A0AE282001}" destId="{CB164C04-777B-483D-AC92-C80C107B5CE8}" srcOrd="0" destOrd="0" parTransId="{91830349-786B-40A2-B2E4-C19200F12290}" sibTransId="{020A733F-CBE8-40DB-8964-6BED2DBA6032}"/>
    <dgm:cxn modelId="{2CD587E8-43FC-4DAD-806A-6A8C8DB8D506}" srcId="{90C76E70-C088-47CB-B529-B7A0AE282001}" destId="{2BADCBDC-F05E-4E30-8928-52A4AA4DB3C5}" srcOrd="3" destOrd="0" parTransId="{1C2B9F42-1427-4104-8A80-D1D25B6C12F3}" sibTransId="{761D8DC5-01C5-4AF1-AF28-3FE35976C317}"/>
    <dgm:cxn modelId="{8F14756D-C991-463B-A4AE-B592CDAF7F4B}" type="presParOf" srcId="{2D1604EE-785E-4263-B733-BAE7C440D8DD}" destId="{A69E8AA0-0B25-48E4-A824-3FAC7906EDEF}" srcOrd="0" destOrd="0" presId="urn:diagrams.loki3.com/VaryingWidthList"/>
    <dgm:cxn modelId="{0DDFF263-0626-4819-A13C-A6B60C204464}" type="presParOf" srcId="{2D1604EE-785E-4263-B733-BAE7C440D8DD}" destId="{0C1D37E2-BCC1-40C7-A577-D23D53DF99E7}" srcOrd="1" destOrd="0" presId="urn:diagrams.loki3.com/VaryingWidthList"/>
    <dgm:cxn modelId="{9FE68178-5A74-430E-A8A8-8BAC96FBE6BC}" type="presParOf" srcId="{2D1604EE-785E-4263-B733-BAE7C440D8DD}" destId="{4BC4B169-161B-4A47-A04B-FBDF8C9A30AC}" srcOrd="2" destOrd="0" presId="urn:diagrams.loki3.com/VaryingWidthList"/>
    <dgm:cxn modelId="{DA907CCB-D090-4421-B26F-1706CA163479}" type="presParOf" srcId="{2D1604EE-785E-4263-B733-BAE7C440D8DD}" destId="{30E15DEC-FC09-447B-968C-75E8F78ADEFF}" srcOrd="3" destOrd="0" presId="urn:diagrams.loki3.com/VaryingWidthList"/>
    <dgm:cxn modelId="{D0FC5508-1FD4-45F1-B018-FD56F0AA74BB}" type="presParOf" srcId="{2D1604EE-785E-4263-B733-BAE7C440D8DD}" destId="{D6346A5E-C007-43C3-865B-01B556723C19}" srcOrd="4" destOrd="0" presId="urn:diagrams.loki3.com/VaryingWidthList"/>
    <dgm:cxn modelId="{CEB16226-C535-4759-B60B-5CBD2A4BD712}" type="presParOf" srcId="{2D1604EE-785E-4263-B733-BAE7C440D8DD}" destId="{76002536-8E8C-4B1C-A537-9F4D85949939}" srcOrd="5" destOrd="0" presId="urn:diagrams.loki3.com/VaryingWidthList"/>
    <dgm:cxn modelId="{6FA79D59-E3F4-4A44-8556-66C7B1124B25}" type="presParOf" srcId="{2D1604EE-785E-4263-B733-BAE7C440D8DD}" destId="{71926A65-9CD1-4CA6-BDFB-A368D2D63935}" srcOrd="6"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65CD80-B154-4B81-8534-7FCA6B1A5E7D}" type="doc">
      <dgm:prSet loTypeId="urn:microsoft.com/office/officeart/2005/8/layout/hProcess9" loCatId="process" qsTypeId="urn:microsoft.com/office/officeart/2005/8/quickstyle/simple1" qsCatId="simple" csTypeId="urn:microsoft.com/office/officeart/2005/8/colors/accent0_3" csCatId="mainScheme" phldr="1"/>
      <dgm:spPr/>
    </dgm:pt>
    <dgm:pt modelId="{15D0EFE4-7F48-41D6-B4A3-2F2D8F3B2D1C}">
      <dgm:prSet phldrT="[Text]"/>
      <dgm:spPr/>
      <dgm:t>
        <a:bodyPr/>
        <a:lstStyle/>
        <a:p>
          <a:r>
            <a:rPr lang="en-GB"/>
            <a:t>Design</a:t>
          </a:r>
        </a:p>
      </dgm:t>
    </dgm:pt>
    <dgm:pt modelId="{C518DB66-208B-459E-B43A-B046811F940B}" type="parTrans" cxnId="{55C7E912-E4B0-4AC5-A333-646870FF6EAB}">
      <dgm:prSet/>
      <dgm:spPr/>
      <dgm:t>
        <a:bodyPr/>
        <a:lstStyle/>
        <a:p>
          <a:endParaRPr lang="en-GB"/>
        </a:p>
      </dgm:t>
    </dgm:pt>
    <dgm:pt modelId="{BBEE065F-673D-42A9-A47A-6C3D661E6BF5}" type="sibTrans" cxnId="{55C7E912-E4B0-4AC5-A333-646870FF6EAB}">
      <dgm:prSet/>
      <dgm:spPr/>
      <dgm:t>
        <a:bodyPr/>
        <a:lstStyle/>
        <a:p>
          <a:endParaRPr lang="en-GB"/>
        </a:p>
      </dgm:t>
    </dgm:pt>
    <dgm:pt modelId="{AFA28084-5BC9-4BF9-8669-AB07F5C74C9C}">
      <dgm:prSet phldrT="[Text]"/>
      <dgm:spPr/>
      <dgm:t>
        <a:bodyPr/>
        <a:lstStyle/>
        <a:p>
          <a:r>
            <a:rPr lang="en-GB"/>
            <a:t>Delivery</a:t>
          </a:r>
        </a:p>
      </dgm:t>
    </dgm:pt>
    <dgm:pt modelId="{B0AE65FA-8676-4218-B36A-998DCA935DE1}" type="parTrans" cxnId="{B7198B28-65C0-4A5D-AE25-6876B4037054}">
      <dgm:prSet/>
      <dgm:spPr/>
      <dgm:t>
        <a:bodyPr/>
        <a:lstStyle/>
        <a:p>
          <a:endParaRPr lang="en-GB"/>
        </a:p>
      </dgm:t>
    </dgm:pt>
    <dgm:pt modelId="{4DCFA2A5-1A6A-4472-B1FB-01E9CE0ED501}" type="sibTrans" cxnId="{B7198B28-65C0-4A5D-AE25-6876B4037054}">
      <dgm:prSet/>
      <dgm:spPr/>
      <dgm:t>
        <a:bodyPr/>
        <a:lstStyle/>
        <a:p>
          <a:endParaRPr lang="en-GB"/>
        </a:p>
      </dgm:t>
    </dgm:pt>
    <dgm:pt modelId="{406893E5-E57D-420B-B475-1CD50E3D67C5}">
      <dgm:prSet phldrT="[Text]"/>
      <dgm:spPr/>
      <dgm:t>
        <a:bodyPr/>
        <a:lstStyle/>
        <a:p>
          <a:r>
            <a:rPr lang="en-GB"/>
            <a:t>Support</a:t>
          </a:r>
        </a:p>
      </dgm:t>
    </dgm:pt>
    <dgm:pt modelId="{32C109B2-2139-47B6-A841-73F1772756EE}" type="parTrans" cxnId="{469FE6FD-4D51-4E06-87F9-134E27FB6E67}">
      <dgm:prSet/>
      <dgm:spPr/>
      <dgm:t>
        <a:bodyPr/>
        <a:lstStyle/>
        <a:p>
          <a:endParaRPr lang="en-GB"/>
        </a:p>
      </dgm:t>
    </dgm:pt>
    <dgm:pt modelId="{831A192E-DE7A-401E-9AF8-2E95297DF9A6}" type="sibTrans" cxnId="{469FE6FD-4D51-4E06-87F9-134E27FB6E67}">
      <dgm:prSet/>
      <dgm:spPr/>
      <dgm:t>
        <a:bodyPr/>
        <a:lstStyle/>
        <a:p>
          <a:endParaRPr lang="en-GB"/>
        </a:p>
      </dgm:t>
    </dgm:pt>
    <dgm:pt modelId="{244B3DC1-C2CD-4D54-889D-A996234A60D3}" type="pres">
      <dgm:prSet presAssocID="{9865CD80-B154-4B81-8534-7FCA6B1A5E7D}" presName="CompostProcess" presStyleCnt="0">
        <dgm:presLayoutVars>
          <dgm:dir/>
          <dgm:resizeHandles val="exact"/>
        </dgm:presLayoutVars>
      </dgm:prSet>
      <dgm:spPr/>
    </dgm:pt>
    <dgm:pt modelId="{8458A466-ABA3-4BB7-82D9-EEE822480552}" type="pres">
      <dgm:prSet presAssocID="{9865CD80-B154-4B81-8534-7FCA6B1A5E7D}" presName="arrow" presStyleLbl="bgShp" presStyleIdx="0" presStyleCnt="1"/>
      <dgm:spPr/>
    </dgm:pt>
    <dgm:pt modelId="{7CFAE0E8-DB56-4493-B3F5-793600697BFD}" type="pres">
      <dgm:prSet presAssocID="{9865CD80-B154-4B81-8534-7FCA6B1A5E7D}" presName="linearProcess" presStyleCnt="0"/>
      <dgm:spPr/>
    </dgm:pt>
    <dgm:pt modelId="{5C8E0CE2-E96B-4312-9BFE-DD882079FA1A}" type="pres">
      <dgm:prSet presAssocID="{15D0EFE4-7F48-41D6-B4A3-2F2D8F3B2D1C}" presName="textNode" presStyleLbl="node1" presStyleIdx="0" presStyleCnt="3">
        <dgm:presLayoutVars>
          <dgm:bulletEnabled val="1"/>
        </dgm:presLayoutVars>
      </dgm:prSet>
      <dgm:spPr/>
    </dgm:pt>
    <dgm:pt modelId="{4819B57B-47DA-4BCC-A5F6-5A2BBB1BC896}" type="pres">
      <dgm:prSet presAssocID="{BBEE065F-673D-42A9-A47A-6C3D661E6BF5}" presName="sibTrans" presStyleCnt="0"/>
      <dgm:spPr/>
    </dgm:pt>
    <dgm:pt modelId="{56C1A211-5AD2-4E98-9DF3-C6111DC872EA}" type="pres">
      <dgm:prSet presAssocID="{AFA28084-5BC9-4BF9-8669-AB07F5C74C9C}" presName="textNode" presStyleLbl="node1" presStyleIdx="1" presStyleCnt="3">
        <dgm:presLayoutVars>
          <dgm:bulletEnabled val="1"/>
        </dgm:presLayoutVars>
      </dgm:prSet>
      <dgm:spPr/>
    </dgm:pt>
    <dgm:pt modelId="{1196877B-12EC-4A55-8F13-AB5C75CBF91D}" type="pres">
      <dgm:prSet presAssocID="{4DCFA2A5-1A6A-4472-B1FB-01E9CE0ED501}" presName="sibTrans" presStyleCnt="0"/>
      <dgm:spPr/>
    </dgm:pt>
    <dgm:pt modelId="{A03C34BF-DB35-404F-8733-C6F20717385C}" type="pres">
      <dgm:prSet presAssocID="{406893E5-E57D-420B-B475-1CD50E3D67C5}" presName="textNode" presStyleLbl="node1" presStyleIdx="2" presStyleCnt="3">
        <dgm:presLayoutVars>
          <dgm:bulletEnabled val="1"/>
        </dgm:presLayoutVars>
      </dgm:prSet>
      <dgm:spPr/>
    </dgm:pt>
  </dgm:ptLst>
  <dgm:cxnLst>
    <dgm:cxn modelId="{55C7E912-E4B0-4AC5-A333-646870FF6EAB}" srcId="{9865CD80-B154-4B81-8534-7FCA6B1A5E7D}" destId="{15D0EFE4-7F48-41D6-B4A3-2F2D8F3B2D1C}" srcOrd="0" destOrd="0" parTransId="{C518DB66-208B-459E-B43A-B046811F940B}" sibTransId="{BBEE065F-673D-42A9-A47A-6C3D661E6BF5}"/>
    <dgm:cxn modelId="{C33BB81E-1B12-46A4-BD03-DE97C4CB98D0}" type="presOf" srcId="{15D0EFE4-7F48-41D6-B4A3-2F2D8F3B2D1C}" destId="{5C8E0CE2-E96B-4312-9BFE-DD882079FA1A}" srcOrd="0" destOrd="0" presId="urn:microsoft.com/office/officeart/2005/8/layout/hProcess9"/>
    <dgm:cxn modelId="{B7198B28-65C0-4A5D-AE25-6876B4037054}" srcId="{9865CD80-B154-4B81-8534-7FCA6B1A5E7D}" destId="{AFA28084-5BC9-4BF9-8669-AB07F5C74C9C}" srcOrd="1" destOrd="0" parTransId="{B0AE65FA-8676-4218-B36A-998DCA935DE1}" sibTransId="{4DCFA2A5-1A6A-4472-B1FB-01E9CE0ED501}"/>
    <dgm:cxn modelId="{36F9518A-55C8-40FD-945B-5F256222A2E0}" type="presOf" srcId="{406893E5-E57D-420B-B475-1CD50E3D67C5}" destId="{A03C34BF-DB35-404F-8733-C6F20717385C}" srcOrd="0" destOrd="0" presId="urn:microsoft.com/office/officeart/2005/8/layout/hProcess9"/>
    <dgm:cxn modelId="{E0C2DCA6-53EE-4636-AAAE-C86ADC11A757}" type="presOf" srcId="{AFA28084-5BC9-4BF9-8669-AB07F5C74C9C}" destId="{56C1A211-5AD2-4E98-9DF3-C6111DC872EA}" srcOrd="0" destOrd="0" presId="urn:microsoft.com/office/officeart/2005/8/layout/hProcess9"/>
    <dgm:cxn modelId="{93167EAD-D6C0-4DB3-B255-800C3757D222}" type="presOf" srcId="{9865CD80-B154-4B81-8534-7FCA6B1A5E7D}" destId="{244B3DC1-C2CD-4D54-889D-A996234A60D3}" srcOrd="0" destOrd="0" presId="urn:microsoft.com/office/officeart/2005/8/layout/hProcess9"/>
    <dgm:cxn modelId="{469FE6FD-4D51-4E06-87F9-134E27FB6E67}" srcId="{9865CD80-B154-4B81-8534-7FCA6B1A5E7D}" destId="{406893E5-E57D-420B-B475-1CD50E3D67C5}" srcOrd="2" destOrd="0" parTransId="{32C109B2-2139-47B6-A841-73F1772756EE}" sibTransId="{831A192E-DE7A-401E-9AF8-2E95297DF9A6}"/>
    <dgm:cxn modelId="{A73076CF-8465-4345-9FDC-AC00B572BE30}" type="presParOf" srcId="{244B3DC1-C2CD-4D54-889D-A996234A60D3}" destId="{8458A466-ABA3-4BB7-82D9-EEE822480552}" srcOrd="0" destOrd="0" presId="urn:microsoft.com/office/officeart/2005/8/layout/hProcess9"/>
    <dgm:cxn modelId="{D8946E52-8DE3-4D62-B329-0EBF50012A13}" type="presParOf" srcId="{244B3DC1-C2CD-4D54-889D-A996234A60D3}" destId="{7CFAE0E8-DB56-4493-B3F5-793600697BFD}" srcOrd="1" destOrd="0" presId="urn:microsoft.com/office/officeart/2005/8/layout/hProcess9"/>
    <dgm:cxn modelId="{7EF95E8C-7F5D-4664-89DF-F08F895567F2}" type="presParOf" srcId="{7CFAE0E8-DB56-4493-B3F5-793600697BFD}" destId="{5C8E0CE2-E96B-4312-9BFE-DD882079FA1A}" srcOrd="0" destOrd="0" presId="urn:microsoft.com/office/officeart/2005/8/layout/hProcess9"/>
    <dgm:cxn modelId="{D879B4C4-0500-41D9-9A46-BD8F226F5EE0}" type="presParOf" srcId="{7CFAE0E8-DB56-4493-B3F5-793600697BFD}" destId="{4819B57B-47DA-4BCC-A5F6-5A2BBB1BC896}" srcOrd="1" destOrd="0" presId="urn:microsoft.com/office/officeart/2005/8/layout/hProcess9"/>
    <dgm:cxn modelId="{3CA12B30-8792-4CDB-AD51-7E43777A9166}" type="presParOf" srcId="{7CFAE0E8-DB56-4493-B3F5-793600697BFD}" destId="{56C1A211-5AD2-4E98-9DF3-C6111DC872EA}" srcOrd="2" destOrd="0" presId="urn:microsoft.com/office/officeart/2005/8/layout/hProcess9"/>
    <dgm:cxn modelId="{3F454CD0-9784-40F3-86CE-ECA525ABCF59}" type="presParOf" srcId="{7CFAE0E8-DB56-4493-B3F5-793600697BFD}" destId="{1196877B-12EC-4A55-8F13-AB5C75CBF91D}" srcOrd="3" destOrd="0" presId="urn:microsoft.com/office/officeart/2005/8/layout/hProcess9"/>
    <dgm:cxn modelId="{91B94F1E-7438-49FA-821B-D2B086DA8933}" type="presParOf" srcId="{7CFAE0E8-DB56-4493-B3F5-793600697BFD}" destId="{A03C34BF-DB35-404F-8733-C6F20717385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F04DC5-0DFD-467A-941F-8D99179549EE}"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en-GB"/>
        </a:p>
      </dgm:t>
    </dgm:pt>
    <dgm:pt modelId="{C3BB74B8-E27F-4B2F-A26D-4AF417FF00B2}">
      <dgm:prSet phldrT="[Text]" custT="1"/>
      <dgm:spPr/>
      <dgm:t>
        <a:bodyPr/>
        <a:lstStyle/>
        <a:p>
          <a:r>
            <a:rPr lang="en-GB" sz="1800"/>
            <a:t>Flexible Connections</a:t>
          </a:r>
        </a:p>
      </dgm:t>
    </dgm:pt>
    <dgm:pt modelId="{D13B6053-9E67-49A8-AB5D-4A03DC851107}" type="parTrans" cxnId="{150BCD80-C032-4C5C-A028-7465241811E9}">
      <dgm:prSet/>
      <dgm:spPr/>
      <dgm:t>
        <a:bodyPr/>
        <a:lstStyle/>
        <a:p>
          <a:endParaRPr lang="en-GB"/>
        </a:p>
      </dgm:t>
    </dgm:pt>
    <dgm:pt modelId="{2EC8E43D-3D5B-4CB0-9D10-5B479E345A75}" type="sibTrans" cxnId="{150BCD80-C032-4C5C-A028-7465241811E9}">
      <dgm:prSet/>
      <dgm:spPr/>
      <dgm:t>
        <a:bodyPr/>
        <a:lstStyle/>
        <a:p>
          <a:endParaRPr lang="en-GB"/>
        </a:p>
      </dgm:t>
    </dgm:pt>
    <dgm:pt modelId="{C253EAC2-5729-47EA-AA32-6D27CF1DA512}">
      <dgm:prSet phldrT="[Text]"/>
      <dgm:spPr/>
      <dgm:t>
        <a:bodyPr/>
        <a:lstStyle/>
        <a:p>
          <a:r>
            <a:rPr lang="en-GB"/>
            <a:t>ANM</a:t>
          </a:r>
        </a:p>
      </dgm:t>
    </dgm:pt>
    <dgm:pt modelId="{9C5DE534-EE96-4BAB-93AF-D432C86D2DB9}" type="parTrans" cxnId="{4EEE77E9-013F-4921-9977-F19468019DC2}">
      <dgm:prSet/>
      <dgm:spPr/>
      <dgm:t>
        <a:bodyPr/>
        <a:lstStyle/>
        <a:p>
          <a:endParaRPr lang="en-GB"/>
        </a:p>
      </dgm:t>
    </dgm:pt>
    <dgm:pt modelId="{A9CD1F86-EC92-4DFB-9AD0-1C5382C9511B}" type="sibTrans" cxnId="{4EEE77E9-013F-4921-9977-F19468019DC2}">
      <dgm:prSet/>
      <dgm:spPr/>
      <dgm:t>
        <a:bodyPr/>
        <a:lstStyle/>
        <a:p>
          <a:endParaRPr lang="en-GB"/>
        </a:p>
      </dgm:t>
    </dgm:pt>
    <dgm:pt modelId="{636C17A7-9E6F-400B-9654-752A9E463C5F}">
      <dgm:prSet phldrT="[Text]"/>
      <dgm:spPr/>
      <dgm:t>
        <a:bodyPr/>
        <a:lstStyle/>
        <a:p>
          <a:r>
            <a:rPr lang="en-GB"/>
            <a:t>Timed</a:t>
          </a:r>
        </a:p>
      </dgm:t>
    </dgm:pt>
    <dgm:pt modelId="{2D68299D-887A-4CFC-955A-B9382C9A5595}" type="parTrans" cxnId="{1712B686-2787-4A8B-8BA2-11DF36791FB4}">
      <dgm:prSet/>
      <dgm:spPr/>
      <dgm:t>
        <a:bodyPr/>
        <a:lstStyle/>
        <a:p>
          <a:endParaRPr lang="en-GB"/>
        </a:p>
      </dgm:t>
    </dgm:pt>
    <dgm:pt modelId="{9FA71759-DEC0-46B6-BF6D-B38D96A51DC7}" type="sibTrans" cxnId="{1712B686-2787-4A8B-8BA2-11DF36791FB4}">
      <dgm:prSet/>
      <dgm:spPr/>
      <dgm:t>
        <a:bodyPr/>
        <a:lstStyle/>
        <a:p>
          <a:endParaRPr lang="en-GB"/>
        </a:p>
      </dgm:t>
    </dgm:pt>
    <dgm:pt modelId="{3F5279BB-4BC5-4119-8D1F-49127D0B4DC3}">
      <dgm:prSet phldrT="[Text]"/>
      <dgm:spPr/>
      <dgm:t>
        <a:bodyPr/>
        <a:lstStyle/>
        <a:p>
          <a:r>
            <a:rPr lang="en-GB"/>
            <a:t>3</a:t>
          </a:r>
          <a:r>
            <a:rPr lang="en-GB" baseline="30000"/>
            <a:t>rd</a:t>
          </a:r>
          <a:r>
            <a:rPr lang="en-GB"/>
            <a:t> Party ANM</a:t>
          </a:r>
        </a:p>
      </dgm:t>
    </dgm:pt>
    <dgm:pt modelId="{AF552253-A3EB-4DE3-9395-E3F82D938450}" type="parTrans" cxnId="{706D9F92-2919-4C40-A630-F9ED63F6B28F}">
      <dgm:prSet/>
      <dgm:spPr/>
      <dgm:t>
        <a:bodyPr/>
        <a:lstStyle/>
        <a:p>
          <a:endParaRPr lang="en-GB"/>
        </a:p>
      </dgm:t>
    </dgm:pt>
    <dgm:pt modelId="{CE557DDC-CD58-4CA9-B351-56384CB01A5B}" type="sibTrans" cxnId="{706D9F92-2919-4C40-A630-F9ED63F6B28F}">
      <dgm:prSet/>
      <dgm:spPr/>
      <dgm:t>
        <a:bodyPr/>
        <a:lstStyle/>
        <a:p>
          <a:endParaRPr lang="en-GB"/>
        </a:p>
      </dgm:t>
    </dgm:pt>
    <dgm:pt modelId="{D23C29BA-6358-4AD7-BCF0-9437A6AF7B21}">
      <dgm:prSet phldrT="[Text]"/>
      <dgm:spPr/>
      <dgm:t>
        <a:bodyPr/>
        <a:lstStyle/>
        <a:p>
          <a:r>
            <a:rPr lang="en-GB"/>
            <a:t>G100</a:t>
          </a:r>
        </a:p>
      </dgm:t>
    </dgm:pt>
    <dgm:pt modelId="{D76ABDBC-6899-4A2C-9AB7-F4D0ABB0C51C}" type="parTrans" cxnId="{D1E00330-B099-42BF-9BBE-245AD15E3EA9}">
      <dgm:prSet/>
      <dgm:spPr/>
      <dgm:t>
        <a:bodyPr/>
        <a:lstStyle/>
        <a:p>
          <a:endParaRPr lang="en-GB"/>
        </a:p>
      </dgm:t>
    </dgm:pt>
    <dgm:pt modelId="{CDECB247-89E4-4A66-8E53-6E6CB2434AAC}" type="sibTrans" cxnId="{D1E00330-B099-42BF-9BBE-245AD15E3EA9}">
      <dgm:prSet/>
      <dgm:spPr/>
      <dgm:t>
        <a:bodyPr/>
        <a:lstStyle/>
        <a:p>
          <a:endParaRPr lang="en-GB"/>
        </a:p>
      </dgm:t>
    </dgm:pt>
    <dgm:pt modelId="{AB6FE70B-8B43-48FA-B863-C97D1466EE2B}">
      <dgm:prSet phldrT="[Text]" custScaleX="162756" custScaleY="158153"/>
      <dgm:spPr/>
      <dgm:t>
        <a:bodyPr/>
        <a:lstStyle/>
        <a:p>
          <a:endParaRPr lang="en-GB"/>
        </a:p>
      </dgm:t>
    </dgm:pt>
    <dgm:pt modelId="{DBA08278-EE60-4192-982B-C4C15243A5EB}" type="parTrans" cxnId="{253FEADB-78F6-4234-94A7-EE497B502047}">
      <dgm:prSet/>
      <dgm:spPr/>
      <dgm:t>
        <a:bodyPr/>
        <a:lstStyle/>
        <a:p>
          <a:endParaRPr lang="en-GB"/>
        </a:p>
      </dgm:t>
    </dgm:pt>
    <dgm:pt modelId="{9E8F95FB-160E-45D6-9CD1-01A8F05AD96C}" type="sibTrans" cxnId="{253FEADB-78F6-4234-94A7-EE497B502047}">
      <dgm:prSet/>
      <dgm:spPr/>
      <dgm:t>
        <a:bodyPr/>
        <a:lstStyle/>
        <a:p>
          <a:endParaRPr lang="en-GB"/>
        </a:p>
      </dgm:t>
    </dgm:pt>
    <dgm:pt modelId="{7C539B45-0532-47F4-AAF5-357C8CD50F16}" type="pres">
      <dgm:prSet presAssocID="{98F04DC5-0DFD-467A-941F-8D99179549EE}" presName="diagram" presStyleCnt="0">
        <dgm:presLayoutVars>
          <dgm:chMax val="1"/>
          <dgm:dir/>
          <dgm:animLvl val="ctr"/>
          <dgm:resizeHandles val="exact"/>
        </dgm:presLayoutVars>
      </dgm:prSet>
      <dgm:spPr/>
    </dgm:pt>
    <dgm:pt modelId="{65F3B4A2-B51C-4006-AF39-4EA84281350F}" type="pres">
      <dgm:prSet presAssocID="{98F04DC5-0DFD-467A-941F-8D99179549EE}" presName="matrix" presStyleCnt="0"/>
      <dgm:spPr/>
    </dgm:pt>
    <dgm:pt modelId="{68C16391-3101-4940-A90C-D8B2D149DBA6}" type="pres">
      <dgm:prSet presAssocID="{98F04DC5-0DFD-467A-941F-8D99179549EE}" presName="tile1" presStyleLbl="node1" presStyleIdx="0" presStyleCnt="4"/>
      <dgm:spPr/>
    </dgm:pt>
    <dgm:pt modelId="{B9872AF5-AB91-43B3-BD95-4E9B097F5D8F}" type="pres">
      <dgm:prSet presAssocID="{98F04DC5-0DFD-467A-941F-8D99179549EE}" presName="tile1text" presStyleLbl="node1" presStyleIdx="0" presStyleCnt="4">
        <dgm:presLayoutVars>
          <dgm:chMax val="0"/>
          <dgm:chPref val="0"/>
          <dgm:bulletEnabled val="1"/>
        </dgm:presLayoutVars>
      </dgm:prSet>
      <dgm:spPr/>
    </dgm:pt>
    <dgm:pt modelId="{E4D840B8-B8B5-4580-B30A-0D52294EA3C9}" type="pres">
      <dgm:prSet presAssocID="{98F04DC5-0DFD-467A-941F-8D99179549EE}" presName="tile2" presStyleLbl="node1" presStyleIdx="1" presStyleCnt="4"/>
      <dgm:spPr/>
    </dgm:pt>
    <dgm:pt modelId="{503CDA86-44FC-4104-B167-A22355CE1D47}" type="pres">
      <dgm:prSet presAssocID="{98F04DC5-0DFD-467A-941F-8D99179549EE}" presName="tile2text" presStyleLbl="node1" presStyleIdx="1" presStyleCnt="4">
        <dgm:presLayoutVars>
          <dgm:chMax val="0"/>
          <dgm:chPref val="0"/>
          <dgm:bulletEnabled val="1"/>
        </dgm:presLayoutVars>
      </dgm:prSet>
      <dgm:spPr/>
    </dgm:pt>
    <dgm:pt modelId="{B7B4C4C8-F1C2-41FD-9F02-E49964D272B0}" type="pres">
      <dgm:prSet presAssocID="{98F04DC5-0DFD-467A-941F-8D99179549EE}" presName="tile3" presStyleLbl="node1" presStyleIdx="2" presStyleCnt="4"/>
      <dgm:spPr/>
    </dgm:pt>
    <dgm:pt modelId="{4D8D7019-9FFD-4BCC-A478-8635E81A06EA}" type="pres">
      <dgm:prSet presAssocID="{98F04DC5-0DFD-467A-941F-8D99179549EE}" presName="tile3text" presStyleLbl="node1" presStyleIdx="2" presStyleCnt="4">
        <dgm:presLayoutVars>
          <dgm:chMax val="0"/>
          <dgm:chPref val="0"/>
          <dgm:bulletEnabled val="1"/>
        </dgm:presLayoutVars>
      </dgm:prSet>
      <dgm:spPr/>
    </dgm:pt>
    <dgm:pt modelId="{27C4E276-97DC-4494-8EE2-7919087DF6C7}" type="pres">
      <dgm:prSet presAssocID="{98F04DC5-0DFD-467A-941F-8D99179549EE}" presName="tile4" presStyleLbl="node1" presStyleIdx="3" presStyleCnt="4"/>
      <dgm:spPr/>
    </dgm:pt>
    <dgm:pt modelId="{3FA5D6F3-8B8E-43CA-A51D-2BCF419794F2}" type="pres">
      <dgm:prSet presAssocID="{98F04DC5-0DFD-467A-941F-8D99179549EE}" presName="tile4text" presStyleLbl="node1" presStyleIdx="3" presStyleCnt="4">
        <dgm:presLayoutVars>
          <dgm:chMax val="0"/>
          <dgm:chPref val="0"/>
          <dgm:bulletEnabled val="1"/>
        </dgm:presLayoutVars>
      </dgm:prSet>
      <dgm:spPr/>
    </dgm:pt>
    <dgm:pt modelId="{AA415C8B-03A0-43C1-A413-0C8F5BA719A1}" type="pres">
      <dgm:prSet presAssocID="{98F04DC5-0DFD-467A-941F-8D99179549EE}" presName="centerTile" presStyleLbl="fgShp" presStyleIdx="0" presStyleCnt="1" custScaleX="162756" custScaleY="158153">
        <dgm:presLayoutVars>
          <dgm:chMax val="0"/>
          <dgm:chPref val="0"/>
        </dgm:presLayoutVars>
      </dgm:prSet>
      <dgm:spPr/>
    </dgm:pt>
  </dgm:ptLst>
  <dgm:cxnLst>
    <dgm:cxn modelId="{C778E802-52EE-4266-B938-028720BD305A}" type="presOf" srcId="{3F5279BB-4BC5-4119-8D1F-49127D0B4DC3}" destId="{4D8D7019-9FFD-4BCC-A478-8635E81A06EA}" srcOrd="1" destOrd="0" presId="urn:microsoft.com/office/officeart/2005/8/layout/matrix1"/>
    <dgm:cxn modelId="{BB0DD42A-10C7-4826-90BE-22CB55E8A7CA}" type="presOf" srcId="{98F04DC5-0DFD-467A-941F-8D99179549EE}" destId="{7C539B45-0532-47F4-AAF5-357C8CD50F16}" srcOrd="0" destOrd="0" presId="urn:microsoft.com/office/officeart/2005/8/layout/matrix1"/>
    <dgm:cxn modelId="{EB2D0F2E-9F0C-449D-9A42-DD634FD1AF11}" type="presOf" srcId="{C253EAC2-5729-47EA-AA32-6D27CF1DA512}" destId="{B9872AF5-AB91-43B3-BD95-4E9B097F5D8F}" srcOrd="1" destOrd="0" presId="urn:microsoft.com/office/officeart/2005/8/layout/matrix1"/>
    <dgm:cxn modelId="{D1E00330-B099-42BF-9BBE-245AD15E3EA9}" srcId="{C3BB74B8-E27F-4B2F-A26D-4AF417FF00B2}" destId="{D23C29BA-6358-4AD7-BCF0-9437A6AF7B21}" srcOrd="3" destOrd="0" parTransId="{D76ABDBC-6899-4A2C-9AB7-F4D0ABB0C51C}" sibTransId="{CDECB247-89E4-4A66-8E53-6E6CB2434AAC}"/>
    <dgm:cxn modelId="{95B1D745-DB6B-444B-9A5A-1E09FE47DD2E}" type="presOf" srcId="{C3BB74B8-E27F-4B2F-A26D-4AF417FF00B2}" destId="{AA415C8B-03A0-43C1-A413-0C8F5BA719A1}" srcOrd="0" destOrd="0" presId="urn:microsoft.com/office/officeart/2005/8/layout/matrix1"/>
    <dgm:cxn modelId="{DD297066-5633-4745-A296-379D87CB7D5C}" type="presOf" srcId="{636C17A7-9E6F-400B-9654-752A9E463C5F}" destId="{E4D840B8-B8B5-4580-B30A-0D52294EA3C9}" srcOrd="0" destOrd="0" presId="urn:microsoft.com/office/officeart/2005/8/layout/matrix1"/>
    <dgm:cxn modelId="{FA0A327C-C87E-491A-BCC1-F3091B6B26F1}" type="presOf" srcId="{3F5279BB-4BC5-4119-8D1F-49127D0B4DC3}" destId="{B7B4C4C8-F1C2-41FD-9F02-E49964D272B0}" srcOrd="0" destOrd="0" presId="urn:microsoft.com/office/officeart/2005/8/layout/matrix1"/>
    <dgm:cxn modelId="{150BCD80-C032-4C5C-A028-7465241811E9}" srcId="{98F04DC5-0DFD-467A-941F-8D99179549EE}" destId="{C3BB74B8-E27F-4B2F-A26D-4AF417FF00B2}" srcOrd="0" destOrd="0" parTransId="{D13B6053-9E67-49A8-AB5D-4A03DC851107}" sibTransId="{2EC8E43D-3D5B-4CB0-9D10-5B479E345A75}"/>
    <dgm:cxn modelId="{1712B686-2787-4A8B-8BA2-11DF36791FB4}" srcId="{C3BB74B8-E27F-4B2F-A26D-4AF417FF00B2}" destId="{636C17A7-9E6F-400B-9654-752A9E463C5F}" srcOrd="1" destOrd="0" parTransId="{2D68299D-887A-4CFC-955A-B9382C9A5595}" sibTransId="{9FA71759-DEC0-46B6-BF6D-B38D96A51DC7}"/>
    <dgm:cxn modelId="{706D9F92-2919-4C40-A630-F9ED63F6B28F}" srcId="{C3BB74B8-E27F-4B2F-A26D-4AF417FF00B2}" destId="{3F5279BB-4BC5-4119-8D1F-49127D0B4DC3}" srcOrd="2" destOrd="0" parTransId="{AF552253-A3EB-4DE3-9395-E3F82D938450}" sibTransId="{CE557DDC-CD58-4CA9-B351-56384CB01A5B}"/>
    <dgm:cxn modelId="{611D44A0-F2DB-4062-941E-15BDA6B89669}" type="presOf" srcId="{C253EAC2-5729-47EA-AA32-6D27CF1DA512}" destId="{68C16391-3101-4940-A90C-D8B2D149DBA6}" srcOrd="0" destOrd="0" presId="urn:microsoft.com/office/officeart/2005/8/layout/matrix1"/>
    <dgm:cxn modelId="{A0807ABB-CEDC-42F2-B4E7-332B07BB51C3}" type="presOf" srcId="{D23C29BA-6358-4AD7-BCF0-9437A6AF7B21}" destId="{27C4E276-97DC-4494-8EE2-7919087DF6C7}" srcOrd="0" destOrd="0" presId="urn:microsoft.com/office/officeart/2005/8/layout/matrix1"/>
    <dgm:cxn modelId="{253FEADB-78F6-4234-94A7-EE497B502047}" srcId="{98F04DC5-0DFD-467A-941F-8D99179549EE}" destId="{AB6FE70B-8B43-48FA-B863-C97D1466EE2B}" srcOrd="1" destOrd="0" parTransId="{DBA08278-EE60-4192-982B-C4C15243A5EB}" sibTransId="{9E8F95FB-160E-45D6-9CD1-01A8F05AD96C}"/>
    <dgm:cxn modelId="{4EEE77E9-013F-4921-9977-F19468019DC2}" srcId="{C3BB74B8-E27F-4B2F-A26D-4AF417FF00B2}" destId="{C253EAC2-5729-47EA-AA32-6D27CF1DA512}" srcOrd="0" destOrd="0" parTransId="{9C5DE534-EE96-4BAB-93AF-D432C86D2DB9}" sibTransId="{A9CD1F86-EC92-4DFB-9AD0-1C5382C9511B}"/>
    <dgm:cxn modelId="{13D30DEA-FBE2-4165-BEBA-6B7B77C014A2}" type="presOf" srcId="{D23C29BA-6358-4AD7-BCF0-9437A6AF7B21}" destId="{3FA5D6F3-8B8E-43CA-A51D-2BCF419794F2}" srcOrd="1" destOrd="0" presId="urn:microsoft.com/office/officeart/2005/8/layout/matrix1"/>
    <dgm:cxn modelId="{44D5F6FB-2968-4C3F-82E6-8BF4029CC0C2}" type="presOf" srcId="{636C17A7-9E6F-400B-9654-752A9E463C5F}" destId="{503CDA86-44FC-4104-B167-A22355CE1D47}" srcOrd="1" destOrd="0" presId="urn:microsoft.com/office/officeart/2005/8/layout/matrix1"/>
    <dgm:cxn modelId="{3D5F4630-F759-4CEA-A883-21CF4F055EEF}" type="presParOf" srcId="{7C539B45-0532-47F4-AAF5-357C8CD50F16}" destId="{65F3B4A2-B51C-4006-AF39-4EA84281350F}" srcOrd="0" destOrd="0" presId="urn:microsoft.com/office/officeart/2005/8/layout/matrix1"/>
    <dgm:cxn modelId="{CAB9DB10-255E-45CE-ADA8-89CDB3E49A35}" type="presParOf" srcId="{65F3B4A2-B51C-4006-AF39-4EA84281350F}" destId="{68C16391-3101-4940-A90C-D8B2D149DBA6}" srcOrd="0" destOrd="0" presId="urn:microsoft.com/office/officeart/2005/8/layout/matrix1"/>
    <dgm:cxn modelId="{9E612FE1-EE46-4656-B50A-8A2D77C137E0}" type="presParOf" srcId="{65F3B4A2-B51C-4006-AF39-4EA84281350F}" destId="{B9872AF5-AB91-43B3-BD95-4E9B097F5D8F}" srcOrd="1" destOrd="0" presId="urn:microsoft.com/office/officeart/2005/8/layout/matrix1"/>
    <dgm:cxn modelId="{F607D9B3-BACC-4C5C-9EEF-CAFCA2064FC4}" type="presParOf" srcId="{65F3B4A2-B51C-4006-AF39-4EA84281350F}" destId="{E4D840B8-B8B5-4580-B30A-0D52294EA3C9}" srcOrd="2" destOrd="0" presId="urn:microsoft.com/office/officeart/2005/8/layout/matrix1"/>
    <dgm:cxn modelId="{8BE6A6C7-32D3-42C5-A41D-623097BB6261}" type="presParOf" srcId="{65F3B4A2-B51C-4006-AF39-4EA84281350F}" destId="{503CDA86-44FC-4104-B167-A22355CE1D47}" srcOrd="3" destOrd="0" presId="urn:microsoft.com/office/officeart/2005/8/layout/matrix1"/>
    <dgm:cxn modelId="{6E50D5D4-E26C-44C2-B83C-BF7FCB5D6E67}" type="presParOf" srcId="{65F3B4A2-B51C-4006-AF39-4EA84281350F}" destId="{B7B4C4C8-F1C2-41FD-9F02-E49964D272B0}" srcOrd="4" destOrd="0" presId="urn:microsoft.com/office/officeart/2005/8/layout/matrix1"/>
    <dgm:cxn modelId="{CB91ADA6-69E9-44FE-971F-614B92B36A03}" type="presParOf" srcId="{65F3B4A2-B51C-4006-AF39-4EA84281350F}" destId="{4D8D7019-9FFD-4BCC-A478-8635E81A06EA}" srcOrd="5" destOrd="0" presId="urn:microsoft.com/office/officeart/2005/8/layout/matrix1"/>
    <dgm:cxn modelId="{E7B56B24-34E1-4340-8B41-66B8C9C000A7}" type="presParOf" srcId="{65F3B4A2-B51C-4006-AF39-4EA84281350F}" destId="{27C4E276-97DC-4494-8EE2-7919087DF6C7}" srcOrd="6" destOrd="0" presId="urn:microsoft.com/office/officeart/2005/8/layout/matrix1"/>
    <dgm:cxn modelId="{F411DC2F-7051-4FD3-8385-F200C6A25071}" type="presParOf" srcId="{65F3B4A2-B51C-4006-AF39-4EA84281350F}" destId="{3FA5D6F3-8B8E-43CA-A51D-2BCF419794F2}" srcOrd="7" destOrd="0" presId="urn:microsoft.com/office/officeart/2005/8/layout/matrix1"/>
    <dgm:cxn modelId="{E3C1ACC7-19D9-4C2B-A66A-1C77FCABF8E7}" type="presParOf" srcId="{7C539B45-0532-47F4-AAF5-357C8CD50F16}" destId="{AA415C8B-03A0-43C1-A413-0C8F5BA719A1}"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F04DC5-0DFD-467A-941F-8D99179549E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C3BB74B8-E27F-4B2F-A26D-4AF417FF00B2}">
      <dgm:prSet phldrT="[Text]" custT="1"/>
      <dgm:spPr/>
      <dgm:t>
        <a:bodyPr/>
        <a:lstStyle/>
        <a:p>
          <a:r>
            <a:rPr lang="en-GB" sz="1800"/>
            <a:t>Flexible Services</a:t>
          </a:r>
        </a:p>
      </dgm:t>
    </dgm:pt>
    <dgm:pt modelId="{D13B6053-9E67-49A8-AB5D-4A03DC851107}" type="parTrans" cxnId="{150BCD80-C032-4C5C-A028-7465241811E9}">
      <dgm:prSet/>
      <dgm:spPr/>
      <dgm:t>
        <a:bodyPr/>
        <a:lstStyle/>
        <a:p>
          <a:endParaRPr lang="en-GB"/>
        </a:p>
      </dgm:t>
    </dgm:pt>
    <dgm:pt modelId="{2EC8E43D-3D5B-4CB0-9D10-5B479E345A75}" type="sibTrans" cxnId="{150BCD80-C032-4C5C-A028-7465241811E9}">
      <dgm:prSet/>
      <dgm:spPr/>
      <dgm:t>
        <a:bodyPr/>
        <a:lstStyle/>
        <a:p>
          <a:endParaRPr lang="en-GB"/>
        </a:p>
      </dgm:t>
    </dgm:pt>
    <dgm:pt modelId="{C253EAC2-5729-47EA-AA32-6D27CF1DA512}">
      <dgm:prSet phldrT="[Text]"/>
      <dgm:spPr/>
      <dgm:t>
        <a:bodyPr/>
        <a:lstStyle/>
        <a:p>
          <a:r>
            <a:rPr lang="en-GB"/>
            <a:t>Sustain</a:t>
          </a:r>
        </a:p>
      </dgm:t>
    </dgm:pt>
    <dgm:pt modelId="{9C5DE534-EE96-4BAB-93AF-D432C86D2DB9}" type="parTrans" cxnId="{4EEE77E9-013F-4921-9977-F19468019DC2}">
      <dgm:prSet/>
      <dgm:spPr/>
      <dgm:t>
        <a:bodyPr/>
        <a:lstStyle/>
        <a:p>
          <a:endParaRPr lang="en-GB"/>
        </a:p>
      </dgm:t>
    </dgm:pt>
    <dgm:pt modelId="{A9CD1F86-EC92-4DFB-9AD0-1C5382C9511B}" type="sibTrans" cxnId="{4EEE77E9-013F-4921-9977-F19468019DC2}">
      <dgm:prSet/>
      <dgm:spPr/>
      <dgm:t>
        <a:bodyPr/>
        <a:lstStyle/>
        <a:p>
          <a:endParaRPr lang="en-GB"/>
        </a:p>
      </dgm:t>
    </dgm:pt>
    <dgm:pt modelId="{3F5279BB-4BC5-4119-8D1F-49127D0B4DC3}">
      <dgm:prSet phldrT="[Text]"/>
      <dgm:spPr/>
      <dgm:t>
        <a:bodyPr/>
        <a:lstStyle/>
        <a:p>
          <a:r>
            <a:rPr lang="en-GB"/>
            <a:t>Dynamic</a:t>
          </a:r>
        </a:p>
      </dgm:t>
    </dgm:pt>
    <dgm:pt modelId="{AF552253-A3EB-4DE3-9395-E3F82D938450}" type="parTrans" cxnId="{706D9F92-2919-4C40-A630-F9ED63F6B28F}">
      <dgm:prSet/>
      <dgm:spPr/>
      <dgm:t>
        <a:bodyPr/>
        <a:lstStyle/>
        <a:p>
          <a:endParaRPr lang="en-GB"/>
        </a:p>
      </dgm:t>
    </dgm:pt>
    <dgm:pt modelId="{CE557DDC-CD58-4CA9-B351-56384CB01A5B}" type="sibTrans" cxnId="{706D9F92-2919-4C40-A630-F9ED63F6B28F}">
      <dgm:prSet/>
      <dgm:spPr/>
      <dgm:t>
        <a:bodyPr/>
        <a:lstStyle/>
        <a:p>
          <a:endParaRPr lang="en-GB"/>
        </a:p>
      </dgm:t>
    </dgm:pt>
    <dgm:pt modelId="{D23C29BA-6358-4AD7-BCF0-9437A6AF7B21}">
      <dgm:prSet phldrT="[Text]"/>
      <dgm:spPr/>
      <dgm:t>
        <a:bodyPr/>
        <a:lstStyle/>
        <a:p>
          <a:r>
            <a:rPr lang="en-GB"/>
            <a:t>Restore</a:t>
          </a:r>
        </a:p>
      </dgm:t>
    </dgm:pt>
    <dgm:pt modelId="{D76ABDBC-6899-4A2C-9AB7-F4D0ABB0C51C}" type="parTrans" cxnId="{D1E00330-B099-42BF-9BBE-245AD15E3EA9}">
      <dgm:prSet/>
      <dgm:spPr/>
      <dgm:t>
        <a:bodyPr/>
        <a:lstStyle/>
        <a:p>
          <a:endParaRPr lang="en-GB"/>
        </a:p>
      </dgm:t>
    </dgm:pt>
    <dgm:pt modelId="{CDECB247-89E4-4A66-8E53-6E6CB2434AAC}" type="sibTrans" cxnId="{D1E00330-B099-42BF-9BBE-245AD15E3EA9}">
      <dgm:prSet/>
      <dgm:spPr/>
      <dgm:t>
        <a:bodyPr/>
        <a:lstStyle/>
        <a:p>
          <a:endParaRPr lang="en-GB"/>
        </a:p>
      </dgm:t>
    </dgm:pt>
    <dgm:pt modelId="{AB6FE70B-8B43-48FA-B863-C97D1466EE2B}">
      <dgm:prSet phldrT="[Text]" custScaleX="162756" custScaleY="158153"/>
      <dgm:spPr/>
      <dgm:t>
        <a:bodyPr/>
        <a:lstStyle/>
        <a:p>
          <a:endParaRPr lang="en-GB"/>
        </a:p>
      </dgm:t>
    </dgm:pt>
    <dgm:pt modelId="{DBA08278-EE60-4192-982B-C4C15243A5EB}" type="parTrans" cxnId="{253FEADB-78F6-4234-94A7-EE497B502047}">
      <dgm:prSet/>
      <dgm:spPr/>
      <dgm:t>
        <a:bodyPr/>
        <a:lstStyle/>
        <a:p>
          <a:endParaRPr lang="en-GB"/>
        </a:p>
      </dgm:t>
    </dgm:pt>
    <dgm:pt modelId="{9E8F95FB-160E-45D6-9CD1-01A8F05AD96C}" type="sibTrans" cxnId="{253FEADB-78F6-4234-94A7-EE497B502047}">
      <dgm:prSet/>
      <dgm:spPr/>
      <dgm:t>
        <a:bodyPr/>
        <a:lstStyle/>
        <a:p>
          <a:endParaRPr lang="en-GB"/>
        </a:p>
      </dgm:t>
    </dgm:pt>
    <dgm:pt modelId="{636C17A7-9E6F-400B-9654-752A9E463C5F}">
      <dgm:prSet phldrT="[Text]"/>
      <dgm:spPr/>
      <dgm:t>
        <a:bodyPr/>
        <a:lstStyle/>
        <a:p>
          <a:r>
            <a:rPr lang="en-GB"/>
            <a:t>Secure</a:t>
          </a:r>
        </a:p>
      </dgm:t>
    </dgm:pt>
    <dgm:pt modelId="{9FA71759-DEC0-46B6-BF6D-B38D96A51DC7}" type="sibTrans" cxnId="{1712B686-2787-4A8B-8BA2-11DF36791FB4}">
      <dgm:prSet/>
      <dgm:spPr/>
      <dgm:t>
        <a:bodyPr/>
        <a:lstStyle/>
        <a:p>
          <a:endParaRPr lang="en-GB"/>
        </a:p>
      </dgm:t>
    </dgm:pt>
    <dgm:pt modelId="{2D68299D-887A-4CFC-955A-B9382C9A5595}" type="parTrans" cxnId="{1712B686-2787-4A8B-8BA2-11DF36791FB4}">
      <dgm:prSet/>
      <dgm:spPr/>
      <dgm:t>
        <a:bodyPr/>
        <a:lstStyle/>
        <a:p>
          <a:endParaRPr lang="en-GB"/>
        </a:p>
      </dgm:t>
    </dgm:pt>
    <dgm:pt modelId="{7C539B45-0532-47F4-AAF5-357C8CD50F16}" type="pres">
      <dgm:prSet presAssocID="{98F04DC5-0DFD-467A-941F-8D99179549EE}" presName="diagram" presStyleCnt="0">
        <dgm:presLayoutVars>
          <dgm:chMax val="1"/>
          <dgm:dir/>
          <dgm:animLvl val="ctr"/>
          <dgm:resizeHandles val="exact"/>
        </dgm:presLayoutVars>
      </dgm:prSet>
      <dgm:spPr/>
    </dgm:pt>
    <dgm:pt modelId="{65F3B4A2-B51C-4006-AF39-4EA84281350F}" type="pres">
      <dgm:prSet presAssocID="{98F04DC5-0DFD-467A-941F-8D99179549EE}" presName="matrix" presStyleCnt="0"/>
      <dgm:spPr/>
    </dgm:pt>
    <dgm:pt modelId="{68C16391-3101-4940-A90C-D8B2D149DBA6}" type="pres">
      <dgm:prSet presAssocID="{98F04DC5-0DFD-467A-941F-8D99179549EE}" presName="tile1" presStyleLbl="node1" presStyleIdx="0" presStyleCnt="4"/>
      <dgm:spPr/>
    </dgm:pt>
    <dgm:pt modelId="{B9872AF5-AB91-43B3-BD95-4E9B097F5D8F}" type="pres">
      <dgm:prSet presAssocID="{98F04DC5-0DFD-467A-941F-8D99179549EE}" presName="tile1text" presStyleLbl="node1" presStyleIdx="0" presStyleCnt="4">
        <dgm:presLayoutVars>
          <dgm:chMax val="0"/>
          <dgm:chPref val="0"/>
          <dgm:bulletEnabled val="1"/>
        </dgm:presLayoutVars>
      </dgm:prSet>
      <dgm:spPr/>
    </dgm:pt>
    <dgm:pt modelId="{E4D840B8-B8B5-4580-B30A-0D52294EA3C9}" type="pres">
      <dgm:prSet presAssocID="{98F04DC5-0DFD-467A-941F-8D99179549EE}" presName="tile2" presStyleLbl="node1" presStyleIdx="1" presStyleCnt="4"/>
      <dgm:spPr/>
    </dgm:pt>
    <dgm:pt modelId="{503CDA86-44FC-4104-B167-A22355CE1D47}" type="pres">
      <dgm:prSet presAssocID="{98F04DC5-0DFD-467A-941F-8D99179549EE}" presName="tile2text" presStyleLbl="node1" presStyleIdx="1" presStyleCnt="4">
        <dgm:presLayoutVars>
          <dgm:chMax val="0"/>
          <dgm:chPref val="0"/>
          <dgm:bulletEnabled val="1"/>
        </dgm:presLayoutVars>
      </dgm:prSet>
      <dgm:spPr/>
    </dgm:pt>
    <dgm:pt modelId="{B7B4C4C8-F1C2-41FD-9F02-E49964D272B0}" type="pres">
      <dgm:prSet presAssocID="{98F04DC5-0DFD-467A-941F-8D99179549EE}" presName="tile3" presStyleLbl="node1" presStyleIdx="2" presStyleCnt="4"/>
      <dgm:spPr/>
    </dgm:pt>
    <dgm:pt modelId="{4D8D7019-9FFD-4BCC-A478-8635E81A06EA}" type="pres">
      <dgm:prSet presAssocID="{98F04DC5-0DFD-467A-941F-8D99179549EE}" presName="tile3text" presStyleLbl="node1" presStyleIdx="2" presStyleCnt="4">
        <dgm:presLayoutVars>
          <dgm:chMax val="0"/>
          <dgm:chPref val="0"/>
          <dgm:bulletEnabled val="1"/>
        </dgm:presLayoutVars>
      </dgm:prSet>
      <dgm:spPr/>
    </dgm:pt>
    <dgm:pt modelId="{27C4E276-97DC-4494-8EE2-7919087DF6C7}" type="pres">
      <dgm:prSet presAssocID="{98F04DC5-0DFD-467A-941F-8D99179549EE}" presName="tile4" presStyleLbl="node1" presStyleIdx="3" presStyleCnt="4"/>
      <dgm:spPr/>
    </dgm:pt>
    <dgm:pt modelId="{3FA5D6F3-8B8E-43CA-A51D-2BCF419794F2}" type="pres">
      <dgm:prSet presAssocID="{98F04DC5-0DFD-467A-941F-8D99179549EE}" presName="tile4text" presStyleLbl="node1" presStyleIdx="3" presStyleCnt="4">
        <dgm:presLayoutVars>
          <dgm:chMax val="0"/>
          <dgm:chPref val="0"/>
          <dgm:bulletEnabled val="1"/>
        </dgm:presLayoutVars>
      </dgm:prSet>
      <dgm:spPr/>
    </dgm:pt>
    <dgm:pt modelId="{AA415C8B-03A0-43C1-A413-0C8F5BA719A1}" type="pres">
      <dgm:prSet presAssocID="{98F04DC5-0DFD-467A-941F-8D99179549EE}" presName="centerTile" presStyleLbl="fgShp" presStyleIdx="0" presStyleCnt="1" custScaleX="162756" custScaleY="158153">
        <dgm:presLayoutVars>
          <dgm:chMax val="0"/>
          <dgm:chPref val="0"/>
        </dgm:presLayoutVars>
      </dgm:prSet>
      <dgm:spPr/>
    </dgm:pt>
  </dgm:ptLst>
  <dgm:cxnLst>
    <dgm:cxn modelId="{C778E802-52EE-4266-B938-028720BD305A}" type="presOf" srcId="{3F5279BB-4BC5-4119-8D1F-49127D0B4DC3}" destId="{4D8D7019-9FFD-4BCC-A478-8635E81A06EA}" srcOrd="1" destOrd="0" presId="urn:microsoft.com/office/officeart/2005/8/layout/matrix1"/>
    <dgm:cxn modelId="{BB0DD42A-10C7-4826-90BE-22CB55E8A7CA}" type="presOf" srcId="{98F04DC5-0DFD-467A-941F-8D99179549EE}" destId="{7C539B45-0532-47F4-AAF5-357C8CD50F16}" srcOrd="0" destOrd="0" presId="urn:microsoft.com/office/officeart/2005/8/layout/matrix1"/>
    <dgm:cxn modelId="{EB2D0F2E-9F0C-449D-9A42-DD634FD1AF11}" type="presOf" srcId="{C253EAC2-5729-47EA-AA32-6D27CF1DA512}" destId="{B9872AF5-AB91-43B3-BD95-4E9B097F5D8F}" srcOrd="1" destOrd="0" presId="urn:microsoft.com/office/officeart/2005/8/layout/matrix1"/>
    <dgm:cxn modelId="{D1E00330-B099-42BF-9BBE-245AD15E3EA9}" srcId="{C3BB74B8-E27F-4B2F-A26D-4AF417FF00B2}" destId="{D23C29BA-6358-4AD7-BCF0-9437A6AF7B21}" srcOrd="3" destOrd="0" parTransId="{D76ABDBC-6899-4A2C-9AB7-F4D0ABB0C51C}" sibTransId="{CDECB247-89E4-4A66-8E53-6E6CB2434AAC}"/>
    <dgm:cxn modelId="{95B1D745-DB6B-444B-9A5A-1E09FE47DD2E}" type="presOf" srcId="{C3BB74B8-E27F-4B2F-A26D-4AF417FF00B2}" destId="{AA415C8B-03A0-43C1-A413-0C8F5BA719A1}" srcOrd="0" destOrd="0" presId="urn:microsoft.com/office/officeart/2005/8/layout/matrix1"/>
    <dgm:cxn modelId="{DD297066-5633-4745-A296-379D87CB7D5C}" type="presOf" srcId="{636C17A7-9E6F-400B-9654-752A9E463C5F}" destId="{E4D840B8-B8B5-4580-B30A-0D52294EA3C9}" srcOrd="0" destOrd="0" presId="urn:microsoft.com/office/officeart/2005/8/layout/matrix1"/>
    <dgm:cxn modelId="{FA0A327C-C87E-491A-BCC1-F3091B6B26F1}" type="presOf" srcId="{3F5279BB-4BC5-4119-8D1F-49127D0B4DC3}" destId="{B7B4C4C8-F1C2-41FD-9F02-E49964D272B0}" srcOrd="0" destOrd="0" presId="urn:microsoft.com/office/officeart/2005/8/layout/matrix1"/>
    <dgm:cxn modelId="{150BCD80-C032-4C5C-A028-7465241811E9}" srcId="{98F04DC5-0DFD-467A-941F-8D99179549EE}" destId="{C3BB74B8-E27F-4B2F-A26D-4AF417FF00B2}" srcOrd="0" destOrd="0" parTransId="{D13B6053-9E67-49A8-AB5D-4A03DC851107}" sibTransId="{2EC8E43D-3D5B-4CB0-9D10-5B479E345A75}"/>
    <dgm:cxn modelId="{1712B686-2787-4A8B-8BA2-11DF36791FB4}" srcId="{C3BB74B8-E27F-4B2F-A26D-4AF417FF00B2}" destId="{636C17A7-9E6F-400B-9654-752A9E463C5F}" srcOrd="1" destOrd="0" parTransId="{2D68299D-887A-4CFC-955A-B9382C9A5595}" sibTransId="{9FA71759-DEC0-46B6-BF6D-B38D96A51DC7}"/>
    <dgm:cxn modelId="{706D9F92-2919-4C40-A630-F9ED63F6B28F}" srcId="{C3BB74B8-E27F-4B2F-A26D-4AF417FF00B2}" destId="{3F5279BB-4BC5-4119-8D1F-49127D0B4DC3}" srcOrd="2" destOrd="0" parTransId="{AF552253-A3EB-4DE3-9395-E3F82D938450}" sibTransId="{CE557DDC-CD58-4CA9-B351-56384CB01A5B}"/>
    <dgm:cxn modelId="{611D44A0-F2DB-4062-941E-15BDA6B89669}" type="presOf" srcId="{C253EAC2-5729-47EA-AA32-6D27CF1DA512}" destId="{68C16391-3101-4940-A90C-D8B2D149DBA6}" srcOrd="0" destOrd="0" presId="urn:microsoft.com/office/officeart/2005/8/layout/matrix1"/>
    <dgm:cxn modelId="{A0807ABB-CEDC-42F2-B4E7-332B07BB51C3}" type="presOf" srcId="{D23C29BA-6358-4AD7-BCF0-9437A6AF7B21}" destId="{27C4E276-97DC-4494-8EE2-7919087DF6C7}" srcOrd="0" destOrd="0" presId="urn:microsoft.com/office/officeart/2005/8/layout/matrix1"/>
    <dgm:cxn modelId="{253FEADB-78F6-4234-94A7-EE497B502047}" srcId="{98F04DC5-0DFD-467A-941F-8D99179549EE}" destId="{AB6FE70B-8B43-48FA-B863-C97D1466EE2B}" srcOrd="1" destOrd="0" parTransId="{DBA08278-EE60-4192-982B-C4C15243A5EB}" sibTransId="{9E8F95FB-160E-45D6-9CD1-01A8F05AD96C}"/>
    <dgm:cxn modelId="{4EEE77E9-013F-4921-9977-F19468019DC2}" srcId="{C3BB74B8-E27F-4B2F-A26D-4AF417FF00B2}" destId="{C253EAC2-5729-47EA-AA32-6D27CF1DA512}" srcOrd="0" destOrd="0" parTransId="{9C5DE534-EE96-4BAB-93AF-D432C86D2DB9}" sibTransId="{A9CD1F86-EC92-4DFB-9AD0-1C5382C9511B}"/>
    <dgm:cxn modelId="{13D30DEA-FBE2-4165-BEBA-6B7B77C014A2}" type="presOf" srcId="{D23C29BA-6358-4AD7-BCF0-9437A6AF7B21}" destId="{3FA5D6F3-8B8E-43CA-A51D-2BCF419794F2}" srcOrd="1" destOrd="0" presId="urn:microsoft.com/office/officeart/2005/8/layout/matrix1"/>
    <dgm:cxn modelId="{44D5F6FB-2968-4C3F-82E6-8BF4029CC0C2}" type="presOf" srcId="{636C17A7-9E6F-400B-9654-752A9E463C5F}" destId="{503CDA86-44FC-4104-B167-A22355CE1D47}" srcOrd="1" destOrd="0" presId="urn:microsoft.com/office/officeart/2005/8/layout/matrix1"/>
    <dgm:cxn modelId="{3D5F4630-F759-4CEA-A883-21CF4F055EEF}" type="presParOf" srcId="{7C539B45-0532-47F4-AAF5-357C8CD50F16}" destId="{65F3B4A2-B51C-4006-AF39-4EA84281350F}" srcOrd="0" destOrd="0" presId="urn:microsoft.com/office/officeart/2005/8/layout/matrix1"/>
    <dgm:cxn modelId="{CAB9DB10-255E-45CE-ADA8-89CDB3E49A35}" type="presParOf" srcId="{65F3B4A2-B51C-4006-AF39-4EA84281350F}" destId="{68C16391-3101-4940-A90C-D8B2D149DBA6}" srcOrd="0" destOrd="0" presId="urn:microsoft.com/office/officeart/2005/8/layout/matrix1"/>
    <dgm:cxn modelId="{9E612FE1-EE46-4656-B50A-8A2D77C137E0}" type="presParOf" srcId="{65F3B4A2-B51C-4006-AF39-4EA84281350F}" destId="{B9872AF5-AB91-43B3-BD95-4E9B097F5D8F}" srcOrd="1" destOrd="0" presId="urn:microsoft.com/office/officeart/2005/8/layout/matrix1"/>
    <dgm:cxn modelId="{F607D9B3-BACC-4C5C-9EEF-CAFCA2064FC4}" type="presParOf" srcId="{65F3B4A2-B51C-4006-AF39-4EA84281350F}" destId="{E4D840B8-B8B5-4580-B30A-0D52294EA3C9}" srcOrd="2" destOrd="0" presId="urn:microsoft.com/office/officeart/2005/8/layout/matrix1"/>
    <dgm:cxn modelId="{8BE6A6C7-32D3-42C5-A41D-623097BB6261}" type="presParOf" srcId="{65F3B4A2-B51C-4006-AF39-4EA84281350F}" destId="{503CDA86-44FC-4104-B167-A22355CE1D47}" srcOrd="3" destOrd="0" presId="urn:microsoft.com/office/officeart/2005/8/layout/matrix1"/>
    <dgm:cxn modelId="{6E50D5D4-E26C-44C2-B83C-BF7FCB5D6E67}" type="presParOf" srcId="{65F3B4A2-B51C-4006-AF39-4EA84281350F}" destId="{B7B4C4C8-F1C2-41FD-9F02-E49964D272B0}" srcOrd="4" destOrd="0" presId="urn:microsoft.com/office/officeart/2005/8/layout/matrix1"/>
    <dgm:cxn modelId="{CB91ADA6-69E9-44FE-971F-614B92B36A03}" type="presParOf" srcId="{65F3B4A2-B51C-4006-AF39-4EA84281350F}" destId="{4D8D7019-9FFD-4BCC-A478-8635E81A06EA}" srcOrd="5" destOrd="0" presId="urn:microsoft.com/office/officeart/2005/8/layout/matrix1"/>
    <dgm:cxn modelId="{E7B56B24-34E1-4340-8B41-66B8C9C000A7}" type="presParOf" srcId="{65F3B4A2-B51C-4006-AF39-4EA84281350F}" destId="{27C4E276-97DC-4494-8EE2-7919087DF6C7}" srcOrd="6" destOrd="0" presId="urn:microsoft.com/office/officeart/2005/8/layout/matrix1"/>
    <dgm:cxn modelId="{F411DC2F-7051-4FD3-8385-F200C6A25071}" type="presParOf" srcId="{65F3B4A2-B51C-4006-AF39-4EA84281350F}" destId="{3FA5D6F3-8B8E-43CA-A51D-2BCF419794F2}" srcOrd="7" destOrd="0" presId="urn:microsoft.com/office/officeart/2005/8/layout/matrix1"/>
    <dgm:cxn modelId="{E3C1ACC7-19D9-4C2B-A66A-1C77FCABF8E7}" type="presParOf" srcId="{7C539B45-0532-47F4-AAF5-357C8CD50F16}" destId="{AA415C8B-03A0-43C1-A413-0C8F5BA719A1}" srcOrd="1" destOrd="0" presId="urn:microsoft.com/office/officeart/2005/8/layout/matrix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0F7990-977F-4C36-91D9-2D87B9D68E4B}" type="doc">
      <dgm:prSet loTypeId="urn:microsoft.com/office/officeart/2009/3/layout/IncreasingArrowsProcess" loCatId="process" qsTypeId="urn:microsoft.com/office/officeart/2005/8/quickstyle/simple1" qsCatId="simple" csTypeId="urn:microsoft.com/office/officeart/2005/8/colors/accent1_4" csCatId="accent1" phldr="1"/>
      <dgm:spPr/>
      <dgm:t>
        <a:bodyPr/>
        <a:lstStyle/>
        <a:p>
          <a:endParaRPr lang="en-GB"/>
        </a:p>
      </dgm:t>
    </dgm:pt>
    <dgm:pt modelId="{FFD0E28B-F9AD-4943-8EA2-6A7B1CF0CA82}">
      <dgm:prSet phldrT="[Text]"/>
      <dgm:spPr/>
      <dgm:t>
        <a:bodyPr/>
        <a:lstStyle/>
        <a:p>
          <a:r>
            <a:rPr lang="en-GB"/>
            <a:t>2011 ORKNEY RPZ – ANM Genesis </a:t>
          </a:r>
        </a:p>
      </dgm:t>
    </dgm:pt>
    <dgm:pt modelId="{25F1F353-F3A4-4824-A02A-5EE79B691466}" type="parTrans" cxnId="{7A358EA3-8816-41E8-BC07-95504E384F3D}">
      <dgm:prSet/>
      <dgm:spPr/>
      <dgm:t>
        <a:bodyPr/>
        <a:lstStyle/>
        <a:p>
          <a:endParaRPr lang="en-GB"/>
        </a:p>
      </dgm:t>
    </dgm:pt>
    <dgm:pt modelId="{F88527DF-2E95-4F7C-9B37-55C36509C089}" type="sibTrans" cxnId="{7A358EA3-8816-41E8-BC07-95504E384F3D}">
      <dgm:prSet/>
      <dgm:spPr/>
      <dgm:t>
        <a:bodyPr/>
        <a:lstStyle/>
        <a:p>
          <a:endParaRPr lang="en-GB"/>
        </a:p>
      </dgm:t>
    </dgm:pt>
    <dgm:pt modelId="{02039B89-A629-43C8-820B-DFFA2EA1FD7C}">
      <dgm:prSet phldrT="[Text]"/>
      <dgm:spPr/>
      <dgm:t>
        <a:bodyPr/>
        <a:lstStyle/>
        <a:p>
          <a:r>
            <a:rPr lang="en-GB">
              <a:solidFill>
                <a:srgbClr val="002060"/>
              </a:solidFill>
            </a:rPr>
            <a:t>SSEN Delivers first UK ANM System in the Orkney Registered Power Zone</a:t>
          </a:r>
        </a:p>
      </dgm:t>
    </dgm:pt>
    <dgm:pt modelId="{48FC4765-B26C-45E4-8BF6-9DA45DB78E71}" type="parTrans" cxnId="{BBC2A16E-9549-42FE-86E4-060B53DB2D4D}">
      <dgm:prSet/>
      <dgm:spPr/>
      <dgm:t>
        <a:bodyPr/>
        <a:lstStyle/>
        <a:p>
          <a:endParaRPr lang="en-GB"/>
        </a:p>
      </dgm:t>
    </dgm:pt>
    <dgm:pt modelId="{9F3D07FE-723C-415F-9FA4-EE2FA6B680A8}" type="sibTrans" cxnId="{BBC2A16E-9549-42FE-86E4-060B53DB2D4D}">
      <dgm:prSet/>
      <dgm:spPr/>
      <dgm:t>
        <a:bodyPr/>
        <a:lstStyle/>
        <a:p>
          <a:endParaRPr lang="en-GB"/>
        </a:p>
      </dgm:t>
    </dgm:pt>
    <dgm:pt modelId="{D5B35861-9851-4B24-AF7E-FBF1FDF855FC}">
      <dgm:prSet phldrT="[Text]"/>
      <dgm:spPr/>
      <dgm:t>
        <a:bodyPr/>
        <a:lstStyle/>
        <a:p>
          <a:r>
            <a:rPr lang="en-GB"/>
            <a:t>2013 NINES – SHETLAND ANM</a:t>
          </a:r>
        </a:p>
      </dgm:t>
    </dgm:pt>
    <dgm:pt modelId="{310BF020-1F9C-4C74-8186-06E1C83DE1FA}" type="parTrans" cxnId="{40B1D173-0C5B-4752-AF12-92A6D308CAA5}">
      <dgm:prSet/>
      <dgm:spPr/>
      <dgm:t>
        <a:bodyPr/>
        <a:lstStyle/>
        <a:p>
          <a:endParaRPr lang="en-GB"/>
        </a:p>
      </dgm:t>
    </dgm:pt>
    <dgm:pt modelId="{FCAC3978-CFC0-4328-A58B-65C27F2EC1CD}" type="sibTrans" cxnId="{40B1D173-0C5B-4752-AF12-92A6D308CAA5}">
      <dgm:prSet/>
      <dgm:spPr/>
      <dgm:t>
        <a:bodyPr/>
        <a:lstStyle/>
        <a:p>
          <a:endParaRPr lang="en-GB"/>
        </a:p>
      </dgm:t>
    </dgm:pt>
    <dgm:pt modelId="{7C54DEFE-464C-45D5-AC1C-EF338EC62A0D}">
      <dgm:prSet phldrT="[Text]"/>
      <dgm:spPr/>
      <dgm:t>
        <a:bodyPr/>
        <a:lstStyle/>
        <a:p>
          <a:r>
            <a:rPr lang="en-GB">
              <a:solidFill>
                <a:srgbClr val="002060"/>
              </a:solidFill>
            </a:rPr>
            <a:t>SSEN Delivers first UK ANM managing generation, demand and storage – the UK’s first Smart-Grid</a:t>
          </a:r>
        </a:p>
      </dgm:t>
    </dgm:pt>
    <dgm:pt modelId="{C61CCE0F-C504-4605-A967-329E9F1B5F48}" type="parTrans" cxnId="{8765A02D-9CB1-4B10-AF19-4475C6748D8B}">
      <dgm:prSet/>
      <dgm:spPr/>
      <dgm:t>
        <a:bodyPr/>
        <a:lstStyle/>
        <a:p>
          <a:endParaRPr lang="en-GB"/>
        </a:p>
      </dgm:t>
    </dgm:pt>
    <dgm:pt modelId="{D74E4ADF-CFED-4343-BE01-B3C29B83419B}" type="sibTrans" cxnId="{8765A02D-9CB1-4B10-AF19-4475C6748D8B}">
      <dgm:prSet/>
      <dgm:spPr/>
      <dgm:t>
        <a:bodyPr/>
        <a:lstStyle/>
        <a:p>
          <a:endParaRPr lang="en-GB"/>
        </a:p>
      </dgm:t>
    </dgm:pt>
    <dgm:pt modelId="{F8714FF4-F690-4B5D-8B05-E4BAE130BB03}">
      <dgm:prSet phldrT="[Text]"/>
      <dgm:spPr/>
      <dgm:t>
        <a:bodyPr/>
        <a:lstStyle/>
        <a:p>
          <a:r>
            <a:rPr lang="en-GB"/>
            <a:t>2016 IOW ANM</a:t>
          </a:r>
        </a:p>
      </dgm:t>
    </dgm:pt>
    <dgm:pt modelId="{0A15FE1D-FDC8-4B99-9422-BE256922EC4D}" type="parTrans" cxnId="{A16FE62F-46A4-4500-92C7-E93B8B8A3AC6}">
      <dgm:prSet/>
      <dgm:spPr/>
      <dgm:t>
        <a:bodyPr/>
        <a:lstStyle/>
        <a:p>
          <a:endParaRPr lang="en-GB"/>
        </a:p>
      </dgm:t>
    </dgm:pt>
    <dgm:pt modelId="{8C0E218B-8ECF-4720-B45A-79C4E6DEC1E9}" type="sibTrans" cxnId="{A16FE62F-46A4-4500-92C7-E93B8B8A3AC6}">
      <dgm:prSet/>
      <dgm:spPr/>
      <dgm:t>
        <a:bodyPr/>
        <a:lstStyle/>
        <a:p>
          <a:endParaRPr lang="en-GB"/>
        </a:p>
      </dgm:t>
    </dgm:pt>
    <dgm:pt modelId="{82581588-BA17-4568-8E10-D120C3BC17BC}">
      <dgm:prSet phldrT="[Text]"/>
      <dgm:spPr/>
      <dgm:t>
        <a:bodyPr/>
        <a:lstStyle/>
        <a:p>
          <a:r>
            <a:rPr lang="en-GB">
              <a:solidFill>
                <a:srgbClr val="002060"/>
              </a:solidFill>
            </a:rPr>
            <a:t>SSEN Delivers UK’s first BAU ANM System alongside ‘trial’ connections of the wider suite across the</a:t>
          </a:r>
          <a:r>
            <a:rPr lang="en-GB"/>
            <a:t> licence areas</a:t>
          </a:r>
        </a:p>
      </dgm:t>
    </dgm:pt>
    <dgm:pt modelId="{479EC622-63E0-46E2-A6A8-24BD30D204A1}" type="parTrans" cxnId="{2A8FBACB-E85F-483B-B304-6D90C2AD65B2}">
      <dgm:prSet/>
      <dgm:spPr/>
      <dgm:t>
        <a:bodyPr/>
        <a:lstStyle/>
        <a:p>
          <a:endParaRPr lang="en-GB"/>
        </a:p>
      </dgm:t>
    </dgm:pt>
    <dgm:pt modelId="{B66FC835-F06B-4E70-9C97-B35813311A89}" type="sibTrans" cxnId="{2A8FBACB-E85F-483B-B304-6D90C2AD65B2}">
      <dgm:prSet/>
      <dgm:spPr/>
      <dgm:t>
        <a:bodyPr/>
        <a:lstStyle/>
        <a:p>
          <a:endParaRPr lang="en-GB"/>
        </a:p>
      </dgm:t>
    </dgm:pt>
    <dgm:pt modelId="{54477D00-027D-4E2F-B45C-4397275FB9EE}" type="pres">
      <dgm:prSet presAssocID="{8A0F7990-977F-4C36-91D9-2D87B9D68E4B}" presName="Name0" presStyleCnt="0">
        <dgm:presLayoutVars>
          <dgm:chMax val="5"/>
          <dgm:chPref val="5"/>
          <dgm:dir/>
          <dgm:animLvl val="lvl"/>
        </dgm:presLayoutVars>
      </dgm:prSet>
      <dgm:spPr/>
    </dgm:pt>
    <dgm:pt modelId="{EEB791C2-8214-4BCC-AA13-0DB7FF41999F}" type="pres">
      <dgm:prSet presAssocID="{FFD0E28B-F9AD-4943-8EA2-6A7B1CF0CA82}" presName="parentText1" presStyleLbl="node1" presStyleIdx="0" presStyleCnt="3">
        <dgm:presLayoutVars>
          <dgm:chMax/>
          <dgm:chPref val="3"/>
          <dgm:bulletEnabled val="1"/>
        </dgm:presLayoutVars>
      </dgm:prSet>
      <dgm:spPr/>
    </dgm:pt>
    <dgm:pt modelId="{4CFB3376-6E7E-4172-A1BF-925A81E80417}" type="pres">
      <dgm:prSet presAssocID="{FFD0E28B-F9AD-4943-8EA2-6A7B1CF0CA82}" presName="childText1" presStyleLbl="solidAlignAcc1" presStyleIdx="0" presStyleCnt="3">
        <dgm:presLayoutVars>
          <dgm:chMax val="0"/>
          <dgm:chPref val="0"/>
          <dgm:bulletEnabled val="1"/>
        </dgm:presLayoutVars>
      </dgm:prSet>
      <dgm:spPr/>
    </dgm:pt>
    <dgm:pt modelId="{E1B07292-1F31-46BB-AA76-DB2464FDBDE2}" type="pres">
      <dgm:prSet presAssocID="{D5B35861-9851-4B24-AF7E-FBF1FDF855FC}" presName="parentText2" presStyleLbl="node1" presStyleIdx="1" presStyleCnt="3">
        <dgm:presLayoutVars>
          <dgm:chMax/>
          <dgm:chPref val="3"/>
          <dgm:bulletEnabled val="1"/>
        </dgm:presLayoutVars>
      </dgm:prSet>
      <dgm:spPr/>
    </dgm:pt>
    <dgm:pt modelId="{CB5D6844-9DA4-4205-AC8E-6EEAEC9E092E}" type="pres">
      <dgm:prSet presAssocID="{D5B35861-9851-4B24-AF7E-FBF1FDF855FC}" presName="childText2" presStyleLbl="solidAlignAcc1" presStyleIdx="1" presStyleCnt="3">
        <dgm:presLayoutVars>
          <dgm:chMax val="0"/>
          <dgm:chPref val="0"/>
          <dgm:bulletEnabled val="1"/>
        </dgm:presLayoutVars>
      </dgm:prSet>
      <dgm:spPr/>
    </dgm:pt>
    <dgm:pt modelId="{CBF9425C-F78C-4D01-8710-780D6D5BD9A0}" type="pres">
      <dgm:prSet presAssocID="{F8714FF4-F690-4B5D-8B05-E4BAE130BB03}" presName="parentText3" presStyleLbl="node1" presStyleIdx="2" presStyleCnt="3">
        <dgm:presLayoutVars>
          <dgm:chMax/>
          <dgm:chPref val="3"/>
          <dgm:bulletEnabled val="1"/>
        </dgm:presLayoutVars>
      </dgm:prSet>
      <dgm:spPr/>
    </dgm:pt>
    <dgm:pt modelId="{9FB2E654-3608-4D4F-B15D-6BB9F6E57439}" type="pres">
      <dgm:prSet presAssocID="{F8714FF4-F690-4B5D-8B05-E4BAE130BB03}" presName="childText3" presStyleLbl="solidAlignAcc1" presStyleIdx="2" presStyleCnt="3">
        <dgm:presLayoutVars>
          <dgm:chMax val="0"/>
          <dgm:chPref val="0"/>
          <dgm:bulletEnabled val="1"/>
        </dgm:presLayoutVars>
      </dgm:prSet>
      <dgm:spPr/>
    </dgm:pt>
  </dgm:ptLst>
  <dgm:cxnLst>
    <dgm:cxn modelId="{5A0C6523-C41E-412B-A6CD-C0D504E58DE4}" type="presOf" srcId="{D5B35861-9851-4B24-AF7E-FBF1FDF855FC}" destId="{E1B07292-1F31-46BB-AA76-DB2464FDBDE2}" srcOrd="0" destOrd="0" presId="urn:microsoft.com/office/officeart/2009/3/layout/IncreasingArrowsProcess"/>
    <dgm:cxn modelId="{8765A02D-9CB1-4B10-AF19-4475C6748D8B}" srcId="{D5B35861-9851-4B24-AF7E-FBF1FDF855FC}" destId="{7C54DEFE-464C-45D5-AC1C-EF338EC62A0D}" srcOrd="0" destOrd="0" parTransId="{C61CCE0F-C504-4605-A967-329E9F1B5F48}" sibTransId="{D74E4ADF-CFED-4343-BE01-B3C29B83419B}"/>
    <dgm:cxn modelId="{A16FE62F-46A4-4500-92C7-E93B8B8A3AC6}" srcId="{8A0F7990-977F-4C36-91D9-2D87B9D68E4B}" destId="{F8714FF4-F690-4B5D-8B05-E4BAE130BB03}" srcOrd="2" destOrd="0" parTransId="{0A15FE1D-FDC8-4B99-9422-BE256922EC4D}" sibTransId="{8C0E218B-8ECF-4720-B45A-79C4E6DEC1E9}"/>
    <dgm:cxn modelId="{1ADF354B-4F50-4BA3-B731-C2CBDF77C178}" type="presOf" srcId="{82581588-BA17-4568-8E10-D120C3BC17BC}" destId="{9FB2E654-3608-4D4F-B15D-6BB9F6E57439}" srcOrd="0" destOrd="0" presId="urn:microsoft.com/office/officeart/2009/3/layout/IncreasingArrowsProcess"/>
    <dgm:cxn modelId="{BBC2A16E-9549-42FE-86E4-060B53DB2D4D}" srcId="{FFD0E28B-F9AD-4943-8EA2-6A7B1CF0CA82}" destId="{02039B89-A629-43C8-820B-DFFA2EA1FD7C}" srcOrd="0" destOrd="0" parTransId="{48FC4765-B26C-45E4-8BF6-9DA45DB78E71}" sibTransId="{9F3D07FE-723C-415F-9FA4-EE2FA6B680A8}"/>
    <dgm:cxn modelId="{40B1D173-0C5B-4752-AF12-92A6D308CAA5}" srcId="{8A0F7990-977F-4C36-91D9-2D87B9D68E4B}" destId="{D5B35861-9851-4B24-AF7E-FBF1FDF855FC}" srcOrd="1" destOrd="0" parTransId="{310BF020-1F9C-4C74-8186-06E1C83DE1FA}" sibTransId="{FCAC3978-CFC0-4328-A58B-65C27F2EC1CD}"/>
    <dgm:cxn modelId="{7A358EA3-8816-41E8-BC07-95504E384F3D}" srcId="{8A0F7990-977F-4C36-91D9-2D87B9D68E4B}" destId="{FFD0E28B-F9AD-4943-8EA2-6A7B1CF0CA82}" srcOrd="0" destOrd="0" parTransId="{25F1F353-F3A4-4824-A02A-5EE79B691466}" sibTransId="{F88527DF-2E95-4F7C-9B37-55C36509C089}"/>
    <dgm:cxn modelId="{46C83CA9-4EE5-4A57-A3C5-FC45EA655B2A}" type="presOf" srcId="{8A0F7990-977F-4C36-91D9-2D87B9D68E4B}" destId="{54477D00-027D-4E2F-B45C-4397275FB9EE}" srcOrd="0" destOrd="0" presId="urn:microsoft.com/office/officeart/2009/3/layout/IncreasingArrowsProcess"/>
    <dgm:cxn modelId="{2A8FBACB-E85F-483B-B304-6D90C2AD65B2}" srcId="{F8714FF4-F690-4B5D-8B05-E4BAE130BB03}" destId="{82581588-BA17-4568-8E10-D120C3BC17BC}" srcOrd="0" destOrd="0" parTransId="{479EC622-63E0-46E2-A6A8-24BD30D204A1}" sibTransId="{B66FC835-F06B-4E70-9C97-B35813311A89}"/>
    <dgm:cxn modelId="{B75C31D4-6841-4DB5-85AE-5C0B3E2203B5}" type="presOf" srcId="{02039B89-A629-43C8-820B-DFFA2EA1FD7C}" destId="{4CFB3376-6E7E-4172-A1BF-925A81E80417}" srcOrd="0" destOrd="0" presId="urn:microsoft.com/office/officeart/2009/3/layout/IncreasingArrowsProcess"/>
    <dgm:cxn modelId="{127B50E4-70F9-41F5-8CA1-3AE2945346FB}" type="presOf" srcId="{7C54DEFE-464C-45D5-AC1C-EF338EC62A0D}" destId="{CB5D6844-9DA4-4205-AC8E-6EEAEC9E092E}" srcOrd="0" destOrd="0" presId="urn:microsoft.com/office/officeart/2009/3/layout/IncreasingArrowsProcess"/>
    <dgm:cxn modelId="{A71E4FFE-BF58-4AF0-AF39-73859ECC63C4}" type="presOf" srcId="{FFD0E28B-F9AD-4943-8EA2-6A7B1CF0CA82}" destId="{EEB791C2-8214-4BCC-AA13-0DB7FF41999F}" srcOrd="0" destOrd="0" presId="urn:microsoft.com/office/officeart/2009/3/layout/IncreasingArrowsProcess"/>
    <dgm:cxn modelId="{2A22DEFE-4C01-4BB1-AE77-C31F2437FC6E}" type="presOf" srcId="{F8714FF4-F690-4B5D-8B05-E4BAE130BB03}" destId="{CBF9425C-F78C-4D01-8710-780D6D5BD9A0}" srcOrd="0" destOrd="0" presId="urn:microsoft.com/office/officeart/2009/3/layout/IncreasingArrowsProcess"/>
    <dgm:cxn modelId="{42477E40-BDED-43CE-8F0F-41760AF2E14F}" type="presParOf" srcId="{54477D00-027D-4E2F-B45C-4397275FB9EE}" destId="{EEB791C2-8214-4BCC-AA13-0DB7FF41999F}" srcOrd="0" destOrd="0" presId="urn:microsoft.com/office/officeart/2009/3/layout/IncreasingArrowsProcess"/>
    <dgm:cxn modelId="{903093E2-C3A8-484E-986B-F0F681521BE1}" type="presParOf" srcId="{54477D00-027D-4E2F-B45C-4397275FB9EE}" destId="{4CFB3376-6E7E-4172-A1BF-925A81E80417}" srcOrd="1" destOrd="0" presId="urn:microsoft.com/office/officeart/2009/3/layout/IncreasingArrowsProcess"/>
    <dgm:cxn modelId="{0B5262DD-E83E-4FEC-9A70-85CAB60A03CE}" type="presParOf" srcId="{54477D00-027D-4E2F-B45C-4397275FB9EE}" destId="{E1B07292-1F31-46BB-AA76-DB2464FDBDE2}" srcOrd="2" destOrd="0" presId="urn:microsoft.com/office/officeart/2009/3/layout/IncreasingArrowsProcess"/>
    <dgm:cxn modelId="{064E86D8-0D8D-4FCA-A7A0-FA5C0ACA0979}" type="presParOf" srcId="{54477D00-027D-4E2F-B45C-4397275FB9EE}" destId="{CB5D6844-9DA4-4205-AC8E-6EEAEC9E092E}" srcOrd="3" destOrd="0" presId="urn:microsoft.com/office/officeart/2009/3/layout/IncreasingArrowsProcess"/>
    <dgm:cxn modelId="{90ABECFD-E2F1-4D67-AEF0-5EE873312937}" type="presParOf" srcId="{54477D00-027D-4E2F-B45C-4397275FB9EE}" destId="{CBF9425C-F78C-4D01-8710-780D6D5BD9A0}" srcOrd="4" destOrd="0" presId="urn:microsoft.com/office/officeart/2009/3/layout/IncreasingArrowsProcess"/>
    <dgm:cxn modelId="{19BF79D5-DCD1-43E7-B5BB-192292088994}" type="presParOf" srcId="{54477D00-027D-4E2F-B45C-4397275FB9EE}" destId="{9FB2E654-3608-4D4F-B15D-6BB9F6E57439}"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DA53DE-CE0E-476B-8AB4-A09B8ACCB440}" type="doc">
      <dgm:prSet loTypeId="urn:microsoft.com/office/officeart/2005/8/layout/arrow2" loCatId="process" qsTypeId="urn:microsoft.com/office/officeart/2005/8/quickstyle/simple1" qsCatId="simple" csTypeId="urn:microsoft.com/office/officeart/2005/8/colors/accent6_4" csCatId="accent6" phldr="1"/>
      <dgm:spPr/>
    </dgm:pt>
    <dgm:pt modelId="{9E9025CA-EE9D-4B2D-9FBB-E9A77EC16FD1}">
      <dgm:prSet phldrT="[Text]"/>
      <dgm:spPr/>
      <dgm:t>
        <a:bodyPr/>
        <a:lstStyle/>
        <a:p>
          <a:r>
            <a:rPr lang="en-GB">
              <a:solidFill>
                <a:srgbClr val="002060"/>
              </a:solidFill>
            </a:rPr>
            <a:t>March ‘18 </a:t>
          </a:r>
        </a:p>
        <a:p>
          <a:r>
            <a:rPr lang="en-GB">
              <a:solidFill>
                <a:srgbClr val="002060"/>
              </a:solidFill>
            </a:rPr>
            <a:t>Flexible Connections Go-live</a:t>
          </a:r>
        </a:p>
      </dgm:t>
    </dgm:pt>
    <dgm:pt modelId="{332B3181-3B99-4547-A18C-19A471E43716}" type="parTrans" cxnId="{86A9E7B2-D02E-43F3-B64A-CBF41D190118}">
      <dgm:prSet/>
      <dgm:spPr/>
      <dgm:t>
        <a:bodyPr/>
        <a:lstStyle/>
        <a:p>
          <a:endParaRPr lang="en-GB"/>
        </a:p>
      </dgm:t>
    </dgm:pt>
    <dgm:pt modelId="{E7E796BA-8827-4C6B-943F-785F546F5260}" type="sibTrans" cxnId="{86A9E7B2-D02E-43F3-B64A-CBF41D190118}">
      <dgm:prSet/>
      <dgm:spPr/>
      <dgm:t>
        <a:bodyPr/>
        <a:lstStyle/>
        <a:p>
          <a:endParaRPr lang="en-GB"/>
        </a:p>
      </dgm:t>
    </dgm:pt>
    <dgm:pt modelId="{BA031DAC-BBA3-451B-BEF8-6950AD0D7ADD}">
      <dgm:prSet phldrT="[Text]"/>
      <dgm:spPr/>
      <dgm:t>
        <a:bodyPr/>
        <a:lstStyle/>
        <a:p>
          <a:r>
            <a:rPr lang="en-GB">
              <a:solidFill>
                <a:srgbClr val="002060"/>
              </a:solidFill>
            </a:rPr>
            <a:t>May ‘18      </a:t>
          </a:r>
        </a:p>
        <a:p>
          <a:r>
            <a:rPr lang="en-GB">
              <a:solidFill>
                <a:srgbClr val="002060"/>
              </a:solidFill>
            </a:rPr>
            <a:t>First quotations issued within new process</a:t>
          </a:r>
        </a:p>
      </dgm:t>
    </dgm:pt>
    <dgm:pt modelId="{975377EC-6AB1-475C-9C93-4652D86883BA}" type="parTrans" cxnId="{A7BBFF79-C128-4267-B68D-1CCA97EE232D}">
      <dgm:prSet/>
      <dgm:spPr/>
      <dgm:t>
        <a:bodyPr/>
        <a:lstStyle/>
        <a:p>
          <a:endParaRPr lang="en-GB"/>
        </a:p>
      </dgm:t>
    </dgm:pt>
    <dgm:pt modelId="{68981D0A-626D-4D9B-8DE7-F670D612D796}" type="sibTrans" cxnId="{A7BBFF79-C128-4267-B68D-1CCA97EE232D}">
      <dgm:prSet/>
      <dgm:spPr/>
      <dgm:t>
        <a:bodyPr/>
        <a:lstStyle/>
        <a:p>
          <a:endParaRPr lang="en-GB"/>
        </a:p>
      </dgm:t>
    </dgm:pt>
    <dgm:pt modelId="{18C3CEDB-4D68-4BA8-90D6-0F8F62DF4D45}">
      <dgm:prSet phldrT="[Text]"/>
      <dgm:spPr/>
      <dgm:t>
        <a:bodyPr/>
        <a:lstStyle/>
        <a:p>
          <a:r>
            <a:rPr lang="en-GB">
              <a:solidFill>
                <a:srgbClr val="002060"/>
              </a:solidFill>
            </a:rPr>
            <a:t>October ‘18   </a:t>
          </a:r>
        </a:p>
        <a:p>
          <a:r>
            <a:rPr lang="en-GB">
              <a:solidFill>
                <a:srgbClr val="002060"/>
              </a:solidFill>
            </a:rPr>
            <a:t>First connections delivered within new process and SSEN ‘Minimum Scheme’ Policy change development</a:t>
          </a:r>
        </a:p>
      </dgm:t>
    </dgm:pt>
    <dgm:pt modelId="{B57C966C-9EDA-4B32-9172-7981909008E4}" type="parTrans" cxnId="{ED1471C9-FD79-4629-AAA7-98B8A2C6A59D}">
      <dgm:prSet/>
      <dgm:spPr/>
      <dgm:t>
        <a:bodyPr/>
        <a:lstStyle/>
        <a:p>
          <a:endParaRPr lang="en-GB"/>
        </a:p>
      </dgm:t>
    </dgm:pt>
    <dgm:pt modelId="{8609445A-FACB-4125-AFAA-E662652FADCA}" type="sibTrans" cxnId="{ED1471C9-FD79-4629-AAA7-98B8A2C6A59D}">
      <dgm:prSet/>
      <dgm:spPr/>
      <dgm:t>
        <a:bodyPr/>
        <a:lstStyle/>
        <a:p>
          <a:endParaRPr lang="en-GB"/>
        </a:p>
      </dgm:t>
    </dgm:pt>
    <dgm:pt modelId="{58BF9998-D57C-49FD-BBCE-E32A396329BD}">
      <dgm:prSet phldrT="[Text]"/>
      <dgm:spPr/>
      <dgm:t>
        <a:bodyPr/>
        <a:lstStyle/>
        <a:p>
          <a:r>
            <a:rPr lang="en-GB">
              <a:solidFill>
                <a:srgbClr val="002060"/>
              </a:solidFill>
            </a:rPr>
            <a:t>April ’19</a:t>
          </a:r>
        </a:p>
        <a:p>
          <a:r>
            <a:rPr lang="en-GB">
              <a:solidFill>
                <a:srgbClr val="002060"/>
              </a:solidFill>
            </a:rPr>
            <a:t>Minimum Scheme Process delivered and directly contributes to industry policy change DCP 348 – recognising flexible connections as equivalent to traditional options </a:t>
          </a:r>
        </a:p>
      </dgm:t>
    </dgm:pt>
    <dgm:pt modelId="{0D03B16A-5320-4E28-9EAD-C9C0B022DBD3}" type="parTrans" cxnId="{BE328D88-CF84-4977-8F3C-80D5AA63F547}">
      <dgm:prSet/>
      <dgm:spPr/>
      <dgm:t>
        <a:bodyPr/>
        <a:lstStyle/>
        <a:p>
          <a:endParaRPr lang="en-GB"/>
        </a:p>
      </dgm:t>
    </dgm:pt>
    <dgm:pt modelId="{8DC3A81A-6CFE-4885-A503-AF0A1BDC677E}" type="sibTrans" cxnId="{BE328D88-CF84-4977-8F3C-80D5AA63F547}">
      <dgm:prSet/>
      <dgm:spPr/>
      <dgm:t>
        <a:bodyPr/>
        <a:lstStyle/>
        <a:p>
          <a:endParaRPr lang="en-GB"/>
        </a:p>
      </dgm:t>
    </dgm:pt>
    <dgm:pt modelId="{8945A5CD-49E9-4FE1-8377-22C1A2502DFC}">
      <dgm:prSet phldrT="[Text]"/>
      <dgm:spPr/>
      <dgm:t>
        <a:bodyPr/>
        <a:lstStyle/>
        <a:p>
          <a:r>
            <a:rPr lang="en-GB">
              <a:solidFill>
                <a:srgbClr val="002060"/>
              </a:solidFill>
            </a:rPr>
            <a:t>Today</a:t>
          </a:r>
        </a:p>
        <a:p>
          <a:r>
            <a:rPr lang="en-GB">
              <a:solidFill>
                <a:srgbClr val="002060"/>
              </a:solidFill>
            </a:rPr>
            <a:t>SWAN Project in delivery, ANM enabling over 60% of SEPD licence area (Completion due Oct 2021)</a:t>
          </a:r>
        </a:p>
        <a:p>
          <a:r>
            <a:rPr lang="en-GB">
              <a:solidFill>
                <a:srgbClr val="002060"/>
              </a:solidFill>
            </a:rPr>
            <a:t>ANM Centralisation Project in delivery (completion due Nov 2020)</a:t>
          </a:r>
        </a:p>
        <a:p>
          <a:r>
            <a:rPr lang="en-GB">
              <a:solidFill>
                <a:srgbClr val="002060"/>
              </a:solidFill>
            </a:rPr>
            <a:t>Older ANM systems on Orkney and Shetland being refreshed in ‘20-’21</a:t>
          </a:r>
        </a:p>
        <a:p>
          <a:r>
            <a:rPr lang="en-GB">
              <a:solidFill>
                <a:srgbClr val="002060"/>
              </a:solidFill>
            </a:rPr>
            <a:t>SSEN maintains the widest suite of flexible connections in the UK</a:t>
          </a:r>
        </a:p>
      </dgm:t>
    </dgm:pt>
    <dgm:pt modelId="{FFB172E3-7627-43E7-A86F-FBBB92F27589}" type="parTrans" cxnId="{4CE212BD-57E4-49DA-B072-0B2B7DE1202D}">
      <dgm:prSet/>
      <dgm:spPr/>
      <dgm:t>
        <a:bodyPr/>
        <a:lstStyle/>
        <a:p>
          <a:endParaRPr lang="en-GB"/>
        </a:p>
      </dgm:t>
    </dgm:pt>
    <dgm:pt modelId="{65886452-2B75-4AF8-9374-E157737A1780}" type="sibTrans" cxnId="{4CE212BD-57E4-49DA-B072-0B2B7DE1202D}">
      <dgm:prSet/>
      <dgm:spPr/>
      <dgm:t>
        <a:bodyPr/>
        <a:lstStyle/>
        <a:p>
          <a:endParaRPr lang="en-GB"/>
        </a:p>
      </dgm:t>
    </dgm:pt>
    <dgm:pt modelId="{72FE8F42-27B4-4A87-ACDE-4E1C1ADBCC2F}" type="pres">
      <dgm:prSet presAssocID="{38DA53DE-CE0E-476B-8AB4-A09B8ACCB440}" presName="arrowDiagram" presStyleCnt="0">
        <dgm:presLayoutVars>
          <dgm:chMax val="5"/>
          <dgm:dir/>
          <dgm:resizeHandles val="exact"/>
        </dgm:presLayoutVars>
      </dgm:prSet>
      <dgm:spPr/>
    </dgm:pt>
    <dgm:pt modelId="{3DDC9E22-675F-4BCF-85F4-6C4C7C93500F}" type="pres">
      <dgm:prSet presAssocID="{38DA53DE-CE0E-476B-8AB4-A09B8ACCB440}" presName="arrow" presStyleLbl="bgShp" presStyleIdx="0" presStyleCnt="1" custLinFactNeighborY="983"/>
      <dgm:spPr/>
    </dgm:pt>
    <dgm:pt modelId="{670DB819-E906-4448-AC00-E4AB77637632}" type="pres">
      <dgm:prSet presAssocID="{38DA53DE-CE0E-476B-8AB4-A09B8ACCB440}" presName="arrowDiagram5" presStyleCnt="0"/>
      <dgm:spPr/>
    </dgm:pt>
    <dgm:pt modelId="{0EFA25BD-F624-43C4-86F4-45D0B90D2C96}" type="pres">
      <dgm:prSet presAssocID="{9E9025CA-EE9D-4B2D-9FBB-E9A77EC16FD1}" presName="bullet5a" presStyleLbl="node1" presStyleIdx="0" presStyleCnt="5"/>
      <dgm:spPr/>
    </dgm:pt>
    <dgm:pt modelId="{F70F0734-E6B5-49F3-988A-EA92CF40A012}" type="pres">
      <dgm:prSet presAssocID="{9E9025CA-EE9D-4B2D-9FBB-E9A77EC16FD1}" presName="textBox5a" presStyleLbl="revTx" presStyleIdx="0" presStyleCnt="5">
        <dgm:presLayoutVars>
          <dgm:bulletEnabled val="1"/>
        </dgm:presLayoutVars>
      </dgm:prSet>
      <dgm:spPr/>
    </dgm:pt>
    <dgm:pt modelId="{107636DE-D9B9-4946-9258-30C74F4E4FFD}" type="pres">
      <dgm:prSet presAssocID="{BA031DAC-BBA3-451B-BEF8-6950AD0D7ADD}" presName="bullet5b" presStyleLbl="node1" presStyleIdx="1" presStyleCnt="5"/>
      <dgm:spPr/>
    </dgm:pt>
    <dgm:pt modelId="{E63C74F0-F656-4EA5-B70F-D23B2DF640B3}" type="pres">
      <dgm:prSet presAssocID="{BA031DAC-BBA3-451B-BEF8-6950AD0D7ADD}" presName="textBox5b" presStyleLbl="revTx" presStyleIdx="1" presStyleCnt="5" custLinFactNeighborY="1431">
        <dgm:presLayoutVars>
          <dgm:bulletEnabled val="1"/>
        </dgm:presLayoutVars>
      </dgm:prSet>
      <dgm:spPr/>
    </dgm:pt>
    <dgm:pt modelId="{51582121-92BD-4D3D-AF37-7300B0FC5CF1}" type="pres">
      <dgm:prSet presAssocID="{18C3CEDB-4D68-4BA8-90D6-0F8F62DF4D45}" presName="bullet5c" presStyleLbl="node1" presStyleIdx="2" presStyleCnt="5"/>
      <dgm:spPr/>
    </dgm:pt>
    <dgm:pt modelId="{5CA513A6-8CCB-47DA-BD7C-784665119171}" type="pres">
      <dgm:prSet presAssocID="{18C3CEDB-4D68-4BA8-90D6-0F8F62DF4D45}" presName="textBox5c" presStyleLbl="revTx" presStyleIdx="2" presStyleCnt="5">
        <dgm:presLayoutVars>
          <dgm:bulletEnabled val="1"/>
        </dgm:presLayoutVars>
      </dgm:prSet>
      <dgm:spPr/>
    </dgm:pt>
    <dgm:pt modelId="{BAEA612A-4C6E-45E7-AA4C-5CBEA8F7FCCF}" type="pres">
      <dgm:prSet presAssocID="{58BF9998-D57C-49FD-BBCE-E32A396329BD}" presName="bullet5d" presStyleLbl="node1" presStyleIdx="3" presStyleCnt="5"/>
      <dgm:spPr/>
    </dgm:pt>
    <dgm:pt modelId="{D2FC55FB-37ED-4F31-9070-DFB55F5CEB57}" type="pres">
      <dgm:prSet presAssocID="{58BF9998-D57C-49FD-BBCE-E32A396329BD}" presName="textBox5d" presStyleLbl="revTx" presStyleIdx="3" presStyleCnt="5">
        <dgm:presLayoutVars>
          <dgm:bulletEnabled val="1"/>
        </dgm:presLayoutVars>
      </dgm:prSet>
      <dgm:spPr/>
    </dgm:pt>
    <dgm:pt modelId="{E110AA45-9F70-4864-90FD-C7469FE6F4E7}" type="pres">
      <dgm:prSet presAssocID="{8945A5CD-49E9-4FE1-8377-22C1A2502DFC}" presName="bullet5e" presStyleLbl="node1" presStyleIdx="4" presStyleCnt="5"/>
      <dgm:spPr/>
    </dgm:pt>
    <dgm:pt modelId="{65D1DD04-F5FA-4307-AB32-A750452DFC7B}" type="pres">
      <dgm:prSet presAssocID="{8945A5CD-49E9-4FE1-8377-22C1A2502DFC}" presName="textBox5e" presStyleLbl="revTx" presStyleIdx="4" presStyleCnt="5" custScaleY="107614">
        <dgm:presLayoutVars>
          <dgm:bulletEnabled val="1"/>
        </dgm:presLayoutVars>
      </dgm:prSet>
      <dgm:spPr/>
    </dgm:pt>
  </dgm:ptLst>
  <dgm:cxnLst>
    <dgm:cxn modelId="{91012000-57FD-4C36-B7D3-3DE0221D3C44}" type="presOf" srcId="{18C3CEDB-4D68-4BA8-90D6-0F8F62DF4D45}" destId="{5CA513A6-8CCB-47DA-BD7C-784665119171}" srcOrd="0" destOrd="0" presId="urn:microsoft.com/office/officeart/2005/8/layout/arrow2"/>
    <dgm:cxn modelId="{430A2B66-5C9B-49E2-AED5-BA36783B22BD}" type="presOf" srcId="{58BF9998-D57C-49FD-BBCE-E32A396329BD}" destId="{D2FC55FB-37ED-4F31-9070-DFB55F5CEB57}" srcOrd="0" destOrd="0" presId="urn:microsoft.com/office/officeart/2005/8/layout/arrow2"/>
    <dgm:cxn modelId="{7CDCC577-D9DF-417D-9C00-F480F9D04FE7}" type="presOf" srcId="{9E9025CA-EE9D-4B2D-9FBB-E9A77EC16FD1}" destId="{F70F0734-E6B5-49F3-988A-EA92CF40A012}" srcOrd="0" destOrd="0" presId="urn:microsoft.com/office/officeart/2005/8/layout/arrow2"/>
    <dgm:cxn modelId="{A7BBFF79-C128-4267-B68D-1CCA97EE232D}" srcId="{38DA53DE-CE0E-476B-8AB4-A09B8ACCB440}" destId="{BA031DAC-BBA3-451B-BEF8-6950AD0D7ADD}" srcOrd="1" destOrd="0" parTransId="{975377EC-6AB1-475C-9C93-4652D86883BA}" sibTransId="{68981D0A-626D-4D9B-8DE7-F670D612D796}"/>
    <dgm:cxn modelId="{BE328D88-CF84-4977-8F3C-80D5AA63F547}" srcId="{38DA53DE-CE0E-476B-8AB4-A09B8ACCB440}" destId="{58BF9998-D57C-49FD-BBCE-E32A396329BD}" srcOrd="3" destOrd="0" parTransId="{0D03B16A-5320-4E28-9EAD-C9C0B022DBD3}" sibTransId="{8DC3A81A-6CFE-4885-A503-AF0A1BDC677E}"/>
    <dgm:cxn modelId="{C762CBA3-7391-4CB8-8988-8BB4E7E38624}" type="presOf" srcId="{BA031DAC-BBA3-451B-BEF8-6950AD0D7ADD}" destId="{E63C74F0-F656-4EA5-B70F-D23B2DF640B3}" srcOrd="0" destOrd="0" presId="urn:microsoft.com/office/officeart/2005/8/layout/arrow2"/>
    <dgm:cxn modelId="{86A9E7B2-D02E-43F3-B64A-CBF41D190118}" srcId="{38DA53DE-CE0E-476B-8AB4-A09B8ACCB440}" destId="{9E9025CA-EE9D-4B2D-9FBB-E9A77EC16FD1}" srcOrd="0" destOrd="0" parTransId="{332B3181-3B99-4547-A18C-19A471E43716}" sibTransId="{E7E796BA-8827-4C6B-943F-785F546F5260}"/>
    <dgm:cxn modelId="{4CE212BD-57E4-49DA-B072-0B2B7DE1202D}" srcId="{38DA53DE-CE0E-476B-8AB4-A09B8ACCB440}" destId="{8945A5CD-49E9-4FE1-8377-22C1A2502DFC}" srcOrd="4" destOrd="0" parTransId="{FFB172E3-7627-43E7-A86F-FBBB92F27589}" sibTransId="{65886452-2B75-4AF8-9374-E157737A1780}"/>
    <dgm:cxn modelId="{ED1471C9-FD79-4629-AAA7-98B8A2C6A59D}" srcId="{38DA53DE-CE0E-476B-8AB4-A09B8ACCB440}" destId="{18C3CEDB-4D68-4BA8-90D6-0F8F62DF4D45}" srcOrd="2" destOrd="0" parTransId="{B57C966C-9EDA-4B32-9172-7981909008E4}" sibTransId="{8609445A-FACB-4125-AFAA-E662652FADCA}"/>
    <dgm:cxn modelId="{533975D3-C597-48EA-95A5-490711181BE4}" type="presOf" srcId="{38DA53DE-CE0E-476B-8AB4-A09B8ACCB440}" destId="{72FE8F42-27B4-4A87-ACDE-4E1C1ADBCC2F}" srcOrd="0" destOrd="0" presId="urn:microsoft.com/office/officeart/2005/8/layout/arrow2"/>
    <dgm:cxn modelId="{2BF982EC-D701-4AF3-A4F8-E4E14F6E673C}" type="presOf" srcId="{8945A5CD-49E9-4FE1-8377-22C1A2502DFC}" destId="{65D1DD04-F5FA-4307-AB32-A750452DFC7B}" srcOrd="0" destOrd="0" presId="urn:microsoft.com/office/officeart/2005/8/layout/arrow2"/>
    <dgm:cxn modelId="{AF321420-0BD4-4996-B011-7C4B9CBEC8C2}" type="presParOf" srcId="{72FE8F42-27B4-4A87-ACDE-4E1C1ADBCC2F}" destId="{3DDC9E22-675F-4BCF-85F4-6C4C7C93500F}" srcOrd="0" destOrd="0" presId="urn:microsoft.com/office/officeart/2005/8/layout/arrow2"/>
    <dgm:cxn modelId="{E23C82D1-CD99-45F4-87FB-456649A86199}" type="presParOf" srcId="{72FE8F42-27B4-4A87-ACDE-4E1C1ADBCC2F}" destId="{670DB819-E906-4448-AC00-E4AB77637632}" srcOrd="1" destOrd="0" presId="urn:microsoft.com/office/officeart/2005/8/layout/arrow2"/>
    <dgm:cxn modelId="{B60256D8-76EA-4910-A73A-4F7FACE53CFD}" type="presParOf" srcId="{670DB819-E906-4448-AC00-E4AB77637632}" destId="{0EFA25BD-F624-43C4-86F4-45D0B90D2C96}" srcOrd="0" destOrd="0" presId="urn:microsoft.com/office/officeart/2005/8/layout/arrow2"/>
    <dgm:cxn modelId="{28FA00DF-A13D-467F-8921-499B71685B80}" type="presParOf" srcId="{670DB819-E906-4448-AC00-E4AB77637632}" destId="{F70F0734-E6B5-49F3-988A-EA92CF40A012}" srcOrd="1" destOrd="0" presId="urn:microsoft.com/office/officeart/2005/8/layout/arrow2"/>
    <dgm:cxn modelId="{5D834C14-0E63-42DD-A123-BC0C3D8B8DA1}" type="presParOf" srcId="{670DB819-E906-4448-AC00-E4AB77637632}" destId="{107636DE-D9B9-4946-9258-30C74F4E4FFD}" srcOrd="2" destOrd="0" presId="urn:microsoft.com/office/officeart/2005/8/layout/arrow2"/>
    <dgm:cxn modelId="{FE8605CB-F6B8-4BF4-BF50-0D77BAD1920E}" type="presParOf" srcId="{670DB819-E906-4448-AC00-E4AB77637632}" destId="{E63C74F0-F656-4EA5-B70F-D23B2DF640B3}" srcOrd="3" destOrd="0" presId="urn:microsoft.com/office/officeart/2005/8/layout/arrow2"/>
    <dgm:cxn modelId="{5FA48531-1128-41C8-B517-91A62DD0497A}" type="presParOf" srcId="{670DB819-E906-4448-AC00-E4AB77637632}" destId="{51582121-92BD-4D3D-AF37-7300B0FC5CF1}" srcOrd="4" destOrd="0" presId="urn:microsoft.com/office/officeart/2005/8/layout/arrow2"/>
    <dgm:cxn modelId="{E08B5BA5-625C-4C64-8595-3A5E20997E15}" type="presParOf" srcId="{670DB819-E906-4448-AC00-E4AB77637632}" destId="{5CA513A6-8CCB-47DA-BD7C-784665119171}" srcOrd="5" destOrd="0" presId="urn:microsoft.com/office/officeart/2005/8/layout/arrow2"/>
    <dgm:cxn modelId="{3CD98E29-2816-4C2C-8D81-9CB1AB040859}" type="presParOf" srcId="{670DB819-E906-4448-AC00-E4AB77637632}" destId="{BAEA612A-4C6E-45E7-AA4C-5CBEA8F7FCCF}" srcOrd="6" destOrd="0" presId="urn:microsoft.com/office/officeart/2005/8/layout/arrow2"/>
    <dgm:cxn modelId="{3AD97151-3B33-4618-85A3-EB023EF4B4EF}" type="presParOf" srcId="{670DB819-E906-4448-AC00-E4AB77637632}" destId="{D2FC55FB-37ED-4F31-9070-DFB55F5CEB57}" srcOrd="7" destOrd="0" presId="urn:microsoft.com/office/officeart/2005/8/layout/arrow2"/>
    <dgm:cxn modelId="{366456EC-D6AD-4A13-BFB7-64026BFF0A22}" type="presParOf" srcId="{670DB819-E906-4448-AC00-E4AB77637632}" destId="{E110AA45-9F70-4864-90FD-C7469FE6F4E7}" srcOrd="8" destOrd="0" presId="urn:microsoft.com/office/officeart/2005/8/layout/arrow2"/>
    <dgm:cxn modelId="{7A83F221-D2DE-4290-B490-FC8700E680BE}" type="presParOf" srcId="{670DB819-E906-4448-AC00-E4AB77637632}" destId="{65D1DD04-F5FA-4307-AB32-A750452DFC7B}" srcOrd="9"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165DA5-7566-4763-82E7-2449EDDFE591}" type="doc">
      <dgm:prSet loTypeId="urn:microsoft.com/office/officeart/2005/8/layout/hProcess4" loCatId="process" qsTypeId="urn:microsoft.com/office/officeart/2005/8/quickstyle/simple1" qsCatId="simple" csTypeId="urn:microsoft.com/office/officeart/2005/8/colors/accent5_4" csCatId="accent5" phldr="1"/>
      <dgm:spPr/>
      <dgm:t>
        <a:bodyPr/>
        <a:lstStyle/>
        <a:p>
          <a:endParaRPr lang="en-GB"/>
        </a:p>
      </dgm:t>
    </dgm:pt>
    <dgm:pt modelId="{0269076D-AF5A-4E3E-972B-D8B619021A0C}">
      <dgm:prSet custT="1"/>
      <dgm:spPr/>
      <dgm:t>
        <a:bodyPr/>
        <a:lstStyle/>
        <a:p>
          <a:r>
            <a:rPr lang="en-GB" sz="1800"/>
            <a:t>Flexible connections connected to date</a:t>
          </a:r>
          <a:endParaRPr lang="en-GB" sz="800"/>
        </a:p>
      </dgm:t>
    </dgm:pt>
    <dgm:pt modelId="{9ADF5EC4-24B2-44A2-961E-B67999DCC390}" type="parTrans" cxnId="{4768DF8F-BCA9-4AFC-AFD2-D324EFC11B14}">
      <dgm:prSet/>
      <dgm:spPr/>
      <dgm:t>
        <a:bodyPr/>
        <a:lstStyle/>
        <a:p>
          <a:endParaRPr lang="en-GB"/>
        </a:p>
      </dgm:t>
    </dgm:pt>
    <dgm:pt modelId="{CF92CF7D-2B7E-4287-AC17-75D77C2A5EA7}" type="sibTrans" cxnId="{4768DF8F-BCA9-4AFC-AFD2-D324EFC11B14}">
      <dgm:prSet/>
      <dgm:spPr/>
      <dgm:t>
        <a:bodyPr/>
        <a:lstStyle/>
        <a:p>
          <a:endParaRPr lang="en-GB"/>
        </a:p>
      </dgm:t>
    </dgm:pt>
    <dgm:pt modelId="{F3875E89-AB11-48D2-933A-7A85589784E1}">
      <dgm:prSet custT="1"/>
      <dgm:spPr/>
      <dgm:t>
        <a:bodyPr/>
        <a:lstStyle/>
        <a:p>
          <a:r>
            <a:rPr lang="en-GB" sz="1800"/>
            <a:t>DG capacity across our licence areas. </a:t>
          </a:r>
        </a:p>
      </dgm:t>
    </dgm:pt>
    <dgm:pt modelId="{03FDA8B6-4C06-43E4-A0C4-22E464BA760F}" type="parTrans" cxnId="{2E4EFD26-30D1-4E21-B07C-44A4C7DEB116}">
      <dgm:prSet/>
      <dgm:spPr/>
      <dgm:t>
        <a:bodyPr/>
        <a:lstStyle/>
        <a:p>
          <a:endParaRPr lang="en-GB"/>
        </a:p>
      </dgm:t>
    </dgm:pt>
    <dgm:pt modelId="{ADF630F5-ABDE-4762-BF10-35A3FEB2F59F}" type="sibTrans" cxnId="{2E4EFD26-30D1-4E21-B07C-44A4C7DEB116}">
      <dgm:prSet/>
      <dgm:spPr/>
      <dgm:t>
        <a:bodyPr/>
        <a:lstStyle/>
        <a:p>
          <a:endParaRPr lang="en-GB"/>
        </a:p>
      </dgm:t>
    </dgm:pt>
    <dgm:pt modelId="{CAF04474-1220-4575-AEA1-59EB0EEEAE60}">
      <dgm:prSet custT="1"/>
      <dgm:spPr/>
      <dgm:t>
        <a:bodyPr/>
        <a:lstStyle/>
        <a:p>
          <a:r>
            <a:rPr lang="en-GB" sz="1800"/>
            <a:t>Saved connecting customers over 90 years (yes, years!)</a:t>
          </a:r>
        </a:p>
      </dgm:t>
    </dgm:pt>
    <dgm:pt modelId="{E8C71ABE-22E8-4B77-A81B-FFDCCB2EB858}" type="parTrans" cxnId="{5FE4ACD3-7FA4-4EE4-BD58-920589EFBFC0}">
      <dgm:prSet/>
      <dgm:spPr/>
      <dgm:t>
        <a:bodyPr/>
        <a:lstStyle/>
        <a:p>
          <a:endParaRPr lang="en-GB"/>
        </a:p>
      </dgm:t>
    </dgm:pt>
    <dgm:pt modelId="{3836AF61-4EEB-40CE-BDF4-4BAF2B4176DF}" type="sibTrans" cxnId="{5FE4ACD3-7FA4-4EE4-BD58-920589EFBFC0}">
      <dgm:prSet/>
      <dgm:spPr/>
      <dgm:t>
        <a:bodyPr/>
        <a:lstStyle/>
        <a:p>
          <a:endParaRPr lang="en-GB"/>
        </a:p>
      </dgm:t>
    </dgm:pt>
    <dgm:pt modelId="{4ACA4CC5-F1FC-4BCE-B2AA-176345C41562}">
      <dgm:prSet custT="1"/>
      <dgm:spPr/>
      <dgm:t>
        <a:bodyPr/>
        <a:lstStyle/>
        <a:p>
          <a:r>
            <a:rPr lang="en-GB" sz="1800"/>
            <a:t>Cost of reinforcement saved by the customer</a:t>
          </a:r>
        </a:p>
      </dgm:t>
    </dgm:pt>
    <dgm:pt modelId="{9EEE3D5E-F7DA-4DE5-A109-406AC1F1985D}" type="parTrans" cxnId="{FF900A36-569A-4BB1-BD45-5D0105F454E9}">
      <dgm:prSet/>
      <dgm:spPr/>
      <dgm:t>
        <a:bodyPr/>
        <a:lstStyle/>
        <a:p>
          <a:endParaRPr lang="en-GB"/>
        </a:p>
      </dgm:t>
    </dgm:pt>
    <dgm:pt modelId="{B36237C9-3F01-42ED-879B-2EC200E17EB4}" type="sibTrans" cxnId="{FF900A36-569A-4BB1-BD45-5D0105F454E9}">
      <dgm:prSet/>
      <dgm:spPr/>
      <dgm:t>
        <a:bodyPr/>
        <a:lstStyle/>
        <a:p>
          <a:endParaRPr lang="en-GB"/>
        </a:p>
      </dgm:t>
    </dgm:pt>
    <dgm:pt modelId="{74646393-F4F3-4F1E-A7D3-995C63B472E6}">
      <dgm:prSet custT="1"/>
      <dgm:spPr/>
      <dgm:t>
        <a:bodyPr/>
        <a:lstStyle/>
        <a:p>
          <a:r>
            <a:rPr lang="en-GB" sz="1800"/>
            <a:t>70 Connections in the pipeline Totalling over 1GW of new flexible generation</a:t>
          </a:r>
        </a:p>
      </dgm:t>
    </dgm:pt>
    <dgm:pt modelId="{64FA496D-D144-4B6C-88FE-EEF63B0A7502}" type="parTrans" cxnId="{6AD283EA-FC80-4D16-B917-A3E680C5106E}">
      <dgm:prSet/>
      <dgm:spPr/>
      <dgm:t>
        <a:bodyPr/>
        <a:lstStyle/>
        <a:p>
          <a:endParaRPr lang="en-GB"/>
        </a:p>
      </dgm:t>
    </dgm:pt>
    <dgm:pt modelId="{7861B265-B9FE-4133-AFCE-029671808184}" type="sibTrans" cxnId="{6AD283EA-FC80-4D16-B917-A3E680C5106E}">
      <dgm:prSet/>
      <dgm:spPr/>
      <dgm:t>
        <a:bodyPr/>
        <a:lstStyle/>
        <a:p>
          <a:endParaRPr lang="en-GB"/>
        </a:p>
      </dgm:t>
    </dgm:pt>
    <dgm:pt modelId="{0031A764-A3B7-4CD2-9DB8-794AD657FC7E}">
      <dgm:prSet custT="1"/>
      <dgm:spPr/>
      <dgm:t>
        <a:bodyPr/>
        <a:lstStyle/>
        <a:p>
          <a:pPr>
            <a:buFont typeface="Wingdings" panose="05000000000000000000" pitchFamily="2" charset="2"/>
            <a:buChar char="ü"/>
          </a:pPr>
          <a:r>
            <a:rPr lang="en-GB" sz="3200" b="0"/>
            <a:t>93</a:t>
          </a:r>
        </a:p>
      </dgm:t>
    </dgm:pt>
    <dgm:pt modelId="{DADAD8B1-8588-45C8-B4FC-007A7927B145}" type="parTrans" cxnId="{6F75715C-74DF-4A66-9E1A-EAEDC5781955}">
      <dgm:prSet/>
      <dgm:spPr/>
      <dgm:t>
        <a:bodyPr/>
        <a:lstStyle/>
        <a:p>
          <a:endParaRPr lang="en-GB"/>
        </a:p>
      </dgm:t>
    </dgm:pt>
    <dgm:pt modelId="{8A50321E-E342-4733-997F-EDF639744616}" type="sibTrans" cxnId="{6F75715C-74DF-4A66-9E1A-EAEDC5781955}">
      <dgm:prSet/>
      <dgm:spPr/>
      <dgm:t>
        <a:bodyPr/>
        <a:lstStyle/>
        <a:p>
          <a:endParaRPr lang="en-GB"/>
        </a:p>
      </dgm:t>
    </dgm:pt>
    <dgm:pt modelId="{C3B039DA-9EE2-45D7-9AF9-17D716F16908}">
      <dgm:prSet custT="1"/>
      <dgm:spPr/>
      <dgm:t>
        <a:bodyPr/>
        <a:lstStyle/>
        <a:p>
          <a:pPr>
            <a:buFont typeface="Wingdings" panose="05000000000000000000" pitchFamily="2" charset="2"/>
            <a:buChar char="ü"/>
          </a:pPr>
          <a:r>
            <a:rPr lang="en-GB" sz="3200" b="0"/>
            <a:t>412.5MWs</a:t>
          </a:r>
          <a:r>
            <a:rPr lang="en-GB" sz="3200"/>
            <a:t> </a:t>
          </a:r>
        </a:p>
      </dgm:t>
    </dgm:pt>
    <dgm:pt modelId="{810C969C-1FEC-466B-B191-9E5A3D28BB48}" type="parTrans" cxnId="{0F445CFA-E9A2-48B5-B51C-95EAD6FC1807}">
      <dgm:prSet/>
      <dgm:spPr/>
      <dgm:t>
        <a:bodyPr/>
        <a:lstStyle/>
        <a:p>
          <a:endParaRPr lang="en-GB"/>
        </a:p>
      </dgm:t>
    </dgm:pt>
    <dgm:pt modelId="{C2799C55-AEBC-4067-A073-7E764AB97092}" type="sibTrans" cxnId="{0F445CFA-E9A2-48B5-B51C-95EAD6FC1807}">
      <dgm:prSet/>
      <dgm:spPr/>
      <dgm:t>
        <a:bodyPr/>
        <a:lstStyle/>
        <a:p>
          <a:endParaRPr lang="en-GB"/>
        </a:p>
      </dgm:t>
    </dgm:pt>
    <dgm:pt modelId="{000A71C6-A50B-4F47-A7FE-4E60062582BD}">
      <dgm:prSet custT="1"/>
      <dgm:spPr/>
      <dgm:t>
        <a:bodyPr/>
        <a:lstStyle/>
        <a:p>
          <a:pPr>
            <a:buFont typeface="Wingdings" panose="05000000000000000000" pitchFamily="2" charset="2"/>
            <a:buChar char="ü"/>
          </a:pPr>
          <a:r>
            <a:rPr lang="en-GB" sz="3200"/>
            <a:t>90</a:t>
          </a:r>
        </a:p>
      </dgm:t>
    </dgm:pt>
    <dgm:pt modelId="{7C389593-3614-4C69-9B67-36293410943E}" type="parTrans" cxnId="{68A21F3C-4E88-4C37-9367-DE7CB7F339AE}">
      <dgm:prSet/>
      <dgm:spPr/>
      <dgm:t>
        <a:bodyPr/>
        <a:lstStyle/>
        <a:p>
          <a:endParaRPr lang="en-GB"/>
        </a:p>
      </dgm:t>
    </dgm:pt>
    <dgm:pt modelId="{70E104F5-DD58-4191-A011-2622320D0781}" type="sibTrans" cxnId="{68A21F3C-4E88-4C37-9367-DE7CB7F339AE}">
      <dgm:prSet/>
      <dgm:spPr/>
      <dgm:t>
        <a:bodyPr/>
        <a:lstStyle/>
        <a:p>
          <a:endParaRPr lang="en-GB"/>
        </a:p>
      </dgm:t>
    </dgm:pt>
    <dgm:pt modelId="{2D9D9BA2-F9CF-405D-80D8-96F70DF61164}">
      <dgm:prSet custT="1"/>
      <dgm:spPr/>
      <dgm:t>
        <a:bodyPr/>
        <a:lstStyle/>
        <a:p>
          <a:pPr>
            <a:buFont typeface="Wingdings" panose="05000000000000000000" pitchFamily="2" charset="2"/>
            <a:buChar char="ü"/>
          </a:pPr>
          <a:r>
            <a:rPr lang="en-GB" sz="3200"/>
            <a:t>£58M</a:t>
          </a:r>
        </a:p>
      </dgm:t>
    </dgm:pt>
    <dgm:pt modelId="{969F7EC6-5743-48CA-B89B-F8E7A8A9B15E}" type="parTrans" cxnId="{A59F7E4A-5475-4DB3-817A-A5D57D6183F4}">
      <dgm:prSet/>
      <dgm:spPr/>
      <dgm:t>
        <a:bodyPr/>
        <a:lstStyle/>
        <a:p>
          <a:endParaRPr lang="en-GB"/>
        </a:p>
      </dgm:t>
    </dgm:pt>
    <dgm:pt modelId="{653C665A-78EB-4492-B906-736B4F3BCF91}" type="sibTrans" cxnId="{A59F7E4A-5475-4DB3-817A-A5D57D6183F4}">
      <dgm:prSet/>
      <dgm:spPr/>
      <dgm:t>
        <a:bodyPr/>
        <a:lstStyle/>
        <a:p>
          <a:endParaRPr lang="en-GB"/>
        </a:p>
      </dgm:t>
    </dgm:pt>
    <dgm:pt modelId="{C6172C9C-1611-4E34-A18C-0BAEB616A0EF}">
      <dgm:prSet custT="1"/>
      <dgm:spPr/>
      <dgm:t>
        <a:bodyPr/>
        <a:lstStyle/>
        <a:p>
          <a:pPr>
            <a:buFont typeface="Wingdings" panose="05000000000000000000" pitchFamily="2" charset="2"/>
            <a:buChar char="ü"/>
          </a:pPr>
          <a:r>
            <a:rPr lang="en-GB" sz="3200"/>
            <a:t>70</a:t>
          </a:r>
        </a:p>
      </dgm:t>
    </dgm:pt>
    <dgm:pt modelId="{E7C91ACA-A04F-4C07-932C-1DCD4373DFED}" type="parTrans" cxnId="{D4A93359-34B0-4C9B-AADE-5B7B35DF6FC2}">
      <dgm:prSet/>
      <dgm:spPr/>
      <dgm:t>
        <a:bodyPr/>
        <a:lstStyle/>
        <a:p>
          <a:endParaRPr lang="en-GB"/>
        </a:p>
      </dgm:t>
    </dgm:pt>
    <dgm:pt modelId="{37AAD174-A1E9-48B3-B5C3-77BBD42EE23A}" type="sibTrans" cxnId="{D4A93359-34B0-4C9B-AADE-5B7B35DF6FC2}">
      <dgm:prSet/>
      <dgm:spPr/>
      <dgm:t>
        <a:bodyPr/>
        <a:lstStyle/>
        <a:p>
          <a:endParaRPr lang="en-GB"/>
        </a:p>
      </dgm:t>
    </dgm:pt>
    <dgm:pt modelId="{BEAC92D1-CD48-4DFC-88E7-4310BC15A7D3}">
      <dgm:prSet phldrT="[Text]" custT="1"/>
      <dgm:spPr/>
      <dgm:t>
        <a:bodyPr/>
        <a:lstStyle/>
        <a:p>
          <a:pPr>
            <a:buFont typeface="Wingdings" panose="05000000000000000000" pitchFamily="2" charset="2"/>
            <a:buChar char="ü"/>
          </a:pPr>
          <a:r>
            <a:rPr lang="en-GB" sz="3200"/>
            <a:t>1GW</a:t>
          </a:r>
        </a:p>
      </dgm:t>
    </dgm:pt>
    <dgm:pt modelId="{3F6F7140-EE8D-4A76-9A84-7B9846D0E08C}" type="parTrans" cxnId="{D6168354-DDD1-4B98-9AF6-E473DC54D12A}">
      <dgm:prSet/>
      <dgm:spPr/>
      <dgm:t>
        <a:bodyPr/>
        <a:lstStyle/>
        <a:p>
          <a:endParaRPr lang="en-GB"/>
        </a:p>
      </dgm:t>
    </dgm:pt>
    <dgm:pt modelId="{6CE637F9-76B6-449C-A9A1-C70611FC075C}" type="sibTrans" cxnId="{D6168354-DDD1-4B98-9AF6-E473DC54D12A}">
      <dgm:prSet/>
      <dgm:spPr/>
      <dgm:t>
        <a:bodyPr/>
        <a:lstStyle/>
        <a:p>
          <a:endParaRPr lang="en-GB"/>
        </a:p>
      </dgm:t>
    </dgm:pt>
    <dgm:pt modelId="{6D22950F-4E81-40D8-BA4E-BE28A595FCF3}" type="pres">
      <dgm:prSet presAssocID="{8C165DA5-7566-4763-82E7-2449EDDFE591}" presName="Name0" presStyleCnt="0">
        <dgm:presLayoutVars>
          <dgm:dir/>
          <dgm:animLvl val="lvl"/>
          <dgm:resizeHandles val="exact"/>
        </dgm:presLayoutVars>
      </dgm:prSet>
      <dgm:spPr/>
    </dgm:pt>
    <dgm:pt modelId="{7685E375-1F22-4309-A01B-7AE7994F3F7A}" type="pres">
      <dgm:prSet presAssocID="{8C165DA5-7566-4763-82E7-2449EDDFE591}" presName="tSp" presStyleCnt="0"/>
      <dgm:spPr/>
    </dgm:pt>
    <dgm:pt modelId="{2772E139-781C-4125-8852-C094051083ED}" type="pres">
      <dgm:prSet presAssocID="{8C165DA5-7566-4763-82E7-2449EDDFE591}" presName="bSp" presStyleCnt="0"/>
      <dgm:spPr/>
    </dgm:pt>
    <dgm:pt modelId="{5CE465D8-D746-40C1-9484-B205DF270F2A}" type="pres">
      <dgm:prSet presAssocID="{8C165DA5-7566-4763-82E7-2449EDDFE591}" presName="process" presStyleCnt="0"/>
      <dgm:spPr/>
    </dgm:pt>
    <dgm:pt modelId="{50B0C06B-BBAB-4527-BF75-153DC0C0E270}" type="pres">
      <dgm:prSet presAssocID="{0269076D-AF5A-4E3E-972B-D8B619021A0C}" presName="composite1" presStyleCnt="0"/>
      <dgm:spPr/>
    </dgm:pt>
    <dgm:pt modelId="{39353E6D-230A-4CFE-A997-2081CB4EFDF1}" type="pres">
      <dgm:prSet presAssocID="{0269076D-AF5A-4E3E-972B-D8B619021A0C}" presName="dummyNode1" presStyleLbl="node1" presStyleIdx="0" presStyleCnt="5"/>
      <dgm:spPr/>
    </dgm:pt>
    <dgm:pt modelId="{6937F321-FCF1-44B7-816F-5A2B97A26B85}" type="pres">
      <dgm:prSet presAssocID="{0269076D-AF5A-4E3E-972B-D8B619021A0C}" presName="childNode1" presStyleLbl="bgAcc1" presStyleIdx="0" presStyleCnt="5" custLinFactNeighborX="21416" custLinFactNeighborY="3309">
        <dgm:presLayoutVars>
          <dgm:bulletEnabled val="1"/>
        </dgm:presLayoutVars>
      </dgm:prSet>
      <dgm:spPr/>
    </dgm:pt>
    <dgm:pt modelId="{46FD80A1-9813-4AEB-9DE1-161CA75C2F82}" type="pres">
      <dgm:prSet presAssocID="{0269076D-AF5A-4E3E-972B-D8B619021A0C}" presName="childNode1tx" presStyleLbl="bgAcc1" presStyleIdx="0" presStyleCnt="5">
        <dgm:presLayoutVars>
          <dgm:bulletEnabled val="1"/>
        </dgm:presLayoutVars>
      </dgm:prSet>
      <dgm:spPr/>
    </dgm:pt>
    <dgm:pt modelId="{9FC9D8A1-C70D-4531-877D-BDCCBB0FC740}" type="pres">
      <dgm:prSet presAssocID="{0269076D-AF5A-4E3E-972B-D8B619021A0C}" presName="parentNode1" presStyleLbl="node1" presStyleIdx="0" presStyleCnt="5" custScaleY="172316">
        <dgm:presLayoutVars>
          <dgm:chMax val="1"/>
          <dgm:bulletEnabled val="1"/>
        </dgm:presLayoutVars>
      </dgm:prSet>
      <dgm:spPr/>
    </dgm:pt>
    <dgm:pt modelId="{9CFF513C-9FBB-4DBA-88D7-6A2146081803}" type="pres">
      <dgm:prSet presAssocID="{0269076D-AF5A-4E3E-972B-D8B619021A0C}" presName="connSite1" presStyleCnt="0"/>
      <dgm:spPr/>
    </dgm:pt>
    <dgm:pt modelId="{B5D36252-272D-4AA5-B172-122F2672E7A5}" type="pres">
      <dgm:prSet presAssocID="{CF92CF7D-2B7E-4287-AC17-75D77C2A5EA7}" presName="Name9" presStyleLbl="sibTrans2D1" presStyleIdx="0" presStyleCnt="4"/>
      <dgm:spPr/>
    </dgm:pt>
    <dgm:pt modelId="{69760F57-8D8A-4FC6-A977-0E6C0261E22B}" type="pres">
      <dgm:prSet presAssocID="{F3875E89-AB11-48D2-933A-7A85589784E1}" presName="composite2" presStyleCnt="0"/>
      <dgm:spPr/>
    </dgm:pt>
    <dgm:pt modelId="{F96CCB37-F9AC-4AB0-989F-895DE46FA8D6}" type="pres">
      <dgm:prSet presAssocID="{F3875E89-AB11-48D2-933A-7A85589784E1}" presName="dummyNode2" presStyleLbl="node1" presStyleIdx="0" presStyleCnt="5"/>
      <dgm:spPr/>
    </dgm:pt>
    <dgm:pt modelId="{CBF35EB2-3781-4FC2-855A-52834D24A3DB}" type="pres">
      <dgm:prSet presAssocID="{F3875E89-AB11-48D2-933A-7A85589784E1}" presName="childNode2" presStyleLbl="bgAcc1" presStyleIdx="1" presStyleCnt="5">
        <dgm:presLayoutVars>
          <dgm:bulletEnabled val="1"/>
        </dgm:presLayoutVars>
      </dgm:prSet>
      <dgm:spPr/>
    </dgm:pt>
    <dgm:pt modelId="{89076095-AE19-4C96-816D-16203A4C46DB}" type="pres">
      <dgm:prSet presAssocID="{F3875E89-AB11-48D2-933A-7A85589784E1}" presName="childNode2tx" presStyleLbl="bgAcc1" presStyleIdx="1" presStyleCnt="5">
        <dgm:presLayoutVars>
          <dgm:bulletEnabled val="1"/>
        </dgm:presLayoutVars>
      </dgm:prSet>
      <dgm:spPr/>
    </dgm:pt>
    <dgm:pt modelId="{AE6AC187-14F1-4107-BB2E-82210084172F}" type="pres">
      <dgm:prSet presAssocID="{F3875E89-AB11-48D2-933A-7A85589784E1}" presName="parentNode2" presStyleLbl="node1" presStyleIdx="1" presStyleCnt="5" custScaleX="119132" custScaleY="135693">
        <dgm:presLayoutVars>
          <dgm:chMax val="0"/>
          <dgm:bulletEnabled val="1"/>
        </dgm:presLayoutVars>
      </dgm:prSet>
      <dgm:spPr/>
    </dgm:pt>
    <dgm:pt modelId="{8A6694C9-A98E-46C5-B9E1-969CF6127183}" type="pres">
      <dgm:prSet presAssocID="{F3875E89-AB11-48D2-933A-7A85589784E1}" presName="connSite2" presStyleCnt="0"/>
      <dgm:spPr/>
    </dgm:pt>
    <dgm:pt modelId="{9D9AD785-9A40-45C1-9DE0-3650880CD4A6}" type="pres">
      <dgm:prSet presAssocID="{ADF630F5-ABDE-4762-BF10-35A3FEB2F59F}" presName="Name18" presStyleLbl="sibTrans2D1" presStyleIdx="1" presStyleCnt="4"/>
      <dgm:spPr/>
    </dgm:pt>
    <dgm:pt modelId="{F2FC4B45-7793-405B-ADCA-EE0D95504056}" type="pres">
      <dgm:prSet presAssocID="{CAF04474-1220-4575-AEA1-59EB0EEEAE60}" presName="composite1" presStyleCnt="0"/>
      <dgm:spPr/>
    </dgm:pt>
    <dgm:pt modelId="{756906D3-F3E6-435B-9569-256C996CB637}" type="pres">
      <dgm:prSet presAssocID="{CAF04474-1220-4575-AEA1-59EB0EEEAE60}" presName="dummyNode1" presStyleLbl="node1" presStyleIdx="1" presStyleCnt="5"/>
      <dgm:spPr/>
    </dgm:pt>
    <dgm:pt modelId="{4CBEA27D-D739-4C96-974B-8C4FFEF52D0F}" type="pres">
      <dgm:prSet presAssocID="{CAF04474-1220-4575-AEA1-59EB0EEEAE60}" presName="childNode1" presStyleLbl="bgAcc1" presStyleIdx="2" presStyleCnt="5">
        <dgm:presLayoutVars>
          <dgm:bulletEnabled val="1"/>
        </dgm:presLayoutVars>
      </dgm:prSet>
      <dgm:spPr/>
    </dgm:pt>
    <dgm:pt modelId="{5677B481-6106-49C9-8258-D9D5D54958CF}" type="pres">
      <dgm:prSet presAssocID="{CAF04474-1220-4575-AEA1-59EB0EEEAE60}" presName="childNode1tx" presStyleLbl="bgAcc1" presStyleIdx="2" presStyleCnt="5">
        <dgm:presLayoutVars>
          <dgm:bulletEnabled val="1"/>
        </dgm:presLayoutVars>
      </dgm:prSet>
      <dgm:spPr/>
    </dgm:pt>
    <dgm:pt modelId="{91C33C11-B791-48AD-B615-BEF1918D3108}" type="pres">
      <dgm:prSet presAssocID="{CAF04474-1220-4575-AEA1-59EB0EEEAE60}" presName="parentNode1" presStyleLbl="node1" presStyleIdx="2" presStyleCnt="5" custScaleX="127035" custScaleY="196566">
        <dgm:presLayoutVars>
          <dgm:chMax val="1"/>
          <dgm:bulletEnabled val="1"/>
        </dgm:presLayoutVars>
      </dgm:prSet>
      <dgm:spPr/>
    </dgm:pt>
    <dgm:pt modelId="{53F049EF-0BBE-4E0F-A8E3-87ECE04CC132}" type="pres">
      <dgm:prSet presAssocID="{CAF04474-1220-4575-AEA1-59EB0EEEAE60}" presName="connSite1" presStyleCnt="0"/>
      <dgm:spPr/>
    </dgm:pt>
    <dgm:pt modelId="{50DE5D0D-30FF-4392-B499-06F7C2DE0C0F}" type="pres">
      <dgm:prSet presAssocID="{3836AF61-4EEB-40CE-BDF4-4BAF2B4176DF}" presName="Name9" presStyleLbl="sibTrans2D1" presStyleIdx="2" presStyleCnt="4"/>
      <dgm:spPr/>
    </dgm:pt>
    <dgm:pt modelId="{53D99B56-EB6F-4451-BF2A-54BFD0D84EF6}" type="pres">
      <dgm:prSet presAssocID="{4ACA4CC5-F1FC-4BCE-B2AA-176345C41562}" presName="composite2" presStyleCnt="0"/>
      <dgm:spPr/>
    </dgm:pt>
    <dgm:pt modelId="{1BC63974-5E7D-44D2-9027-1716E1A2BC4E}" type="pres">
      <dgm:prSet presAssocID="{4ACA4CC5-F1FC-4BCE-B2AA-176345C41562}" presName="dummyNode2" presStyleLbl="node1" presStyleIdx="2" presStyleCnt="5"/>
      <dgm:spPr/>
    </dgm:pt>
    <dgm:pt modelId="{8BAC989A-61FD-4688-814F-59D2F2AFF4E0}" type="pres">
      <dgm:prSet presAssocID="{4ACA4CC5-F1FC-4BCE-B2AA-176345C41562}" presName="childNode2" presStyleLbl="bgAcc1" presStyleIdx="3" presStyleCnt="5" custScaleX="102653" custScaleY="123747" custLinFactNeighborX="779" custLinFactNeighborY="30212">
        <dgm:presLayoutVars>
          <dgm:bulletEnabled val="1"/>
        </dgm:presLayoutVars>
      </dgm:prSet>
      <dgm:spPr/>
    </dgm:pt>
    <dgm:pt modelId="{AD538DB2-963D-4692-AFBC-4BD6AAFDB969}" type="pres">
      <dgm:prSet presAssocID="{4ACA4CC5-F1FC-4BCE-B2AA-176345C41562}" presName="childNode2tx" presStyleLbl="bgAcc1" presStyleIdx="3" presStyleCnt="5">
        <dgm:presLayoutVars>
          <dgm:bulletEnabled val="1"/>
        </dgm:presLayoutVars>
      </dgm:prSet>
      <dgm:spPr/>
    </dgm:pt>
    <dgm:pt modelId="{0C33CF66-C2F2-4C9B-BC3D-01DB83FF90E4}" type="pres">
      <dgm:prSet presAssocID="{4ACA4CC5-F1FC-4BCE-B2AA-176345C41562}" presName="parentNode2" presStyleLbl="node1" presStyleIdx="3" presStyleCnt="5" custScaleX="112741" custScaleY="199799" custLinFactNeighborX="-872" custLinFactNeighborY="-8769">
        <dgm:presLayoutVars>
          <dgm:chMax val="0"/>
          <dgm:bulletEnabled val="1"/>
        </dgm:presLayoutVars>
      </dgm:prSet>
      <dgm:spPr/>
    </dgm:pt>
    <dgm:pt modelId="{A707CBF8-1463-4917-A4B1-F6551AE1A56C}" type="pres">
      <dgm:prSet presAssocID="{4ACA4CC5-F1FC-4BCE-B2AA-176345C41562}" presName="connSite2" presStyleCnt="0"/>
      <dgm:spPr/>
    </dgm:pt>
    <dgm:pt modelId="{886CCD97-A3FA-41A5-86EA-920A2E2EC639}" type="pres">
      <dgm:prSet presAssocID="{B36237C9-3F01-42ED-879B-2EC200E17EB4}" presName="Name18" presStyleLbl="sibTrans2D1" presStyleIdx="3" presStyleCnt="4"/>
      <dgm:spPr/>
    </dgm:pt>
    <dgm:pt modelId="{F4A73A5E-DCEC-468B-B09F-298AD362BB58}" type="pres">
      <dgm:prSet presAssocID="{74646393-F4F3-4F1E-A7D3-995C63B472E6}" presName="composite1" presStyleCnt="0"/>
      <dgm:spPr/>
    </dgm:pt>
    <dgm:pt modelId="{372B68AF-B713-4E75-8865-FF95E60BF0CF}" type="pres">
      <dgm:prSet presAssocID="{74646393-F4F3-4F1E-A7D3-995C63B472E6}" presName="dummyNode1" presStyleLbl="node1" presStyleIdx="3" presStyleCnt="5"/>
      <dgm:spPr/>
    </dgm:pt>
    <dgm:pt modelId="{1161290E-4856-4F27-84E5-18E3B940A2F5}" type="pres">
      <dgm:prSet presAssocID="{74646393-F4F3-4F1E-A7D3-995C63B472E6}" presName="childNode1" presStyleLbl="bgAcc1" presStyleIdx="4" presStyleCnt="5" custScaleX="113389" custScaleY="127869">
        <dgm:presLayoutVars>
          <dgm:bulletEnabled val="1"/>
        </dgm:presLayoutVars>
      </dgm:prSet>
      <dgm:spPr/>
    </dgm:pt>
    <dgm:pt modelId="{AF07870A-B73A-4D6D-BD66-D08910085DF4}" type="pres">
      <dgm:prSet presAssocID="{74646393-F4F3-4F1E-A7D3-995C63B472E6}" presName="childNode1tx" presStyleLbl="bgAcc1" presStyleIdx="4" presStyleCnt="5">
        <dgm:presLayoutVars>
          <dgm:bulletEnabled val="1"/>
        </dgm:presLayoutVars>
      </dgm:prSet>
      <dgm:spPr/>
    </dgm:pt>
    <dgm:pt modelId="{DE786D7B-DA68-4E62-B0F7-B2447222C46A}" type="pres">
      <dgm:prSet presAssocID="{74646393-F4F3-4F1E-A7D3-995C63B472E6}" presName="parentNode1" presStyleLbl="node1" presStyleIdx="4" presStyleCnt="5" custScaleX="121501" custScaleY="272496" custLinFactNeighborX="-4117" custLinFactNeighborY="84494">
        <dgm:presLayoutVars>
          <dgm:chMax val="1"/>
          <dgm:bulletEnabled val="1"/>
        </dgm:presLayoutVars>
      </dgm:prSet>
      <dgm:spPr/>
    </dgm:pt>
    <dgm:pt modelId="{56AA1F72-40DF-40BA-8BD4-004593CB0F20}" type="pres">
      <dgm:prSet presAssocID="{74646393-F4F3-4F1E-A7D3-995C63B472E6}" presName="connSite1" presStyleCnt="0"/>
      <dgm:spPr/>
    </dgm:pt>
  </dgm:ptLst>
  <dgm:cxnLst>
    <dgm:cxn modelId="{53550C08-821E-40CF-ADCD-CE758CB31A5E}" type="presOf" srcId="{C3B039DA-9EE2-45D7-9AF9-17D716F16908}" destId="{CBF35EB2-3781-4FC2-855A-52834D24A3DB}" srcOrd="0" destOrd="0" presId="urn:microsoft.com/office/officeart/2005/8/layout/hProcess4"/>
    <dgm:cxn modelId="{63771818-1CF9-4B4E-914F-BFEF18756E5B}" type="presOf" srcId="{0031A764-A3B7-4CD2-9DB8-794AD657FC7E}" destId="{6937F321-FCF1-44B7-816F-5A2B97A26B85}" srcOrd="0" destOrd="0" presId="urn:microsoft.com/office/officeart/2005/8/layout/hProcess4"/>
    <dgm:cxn modelId="{AA618D21-B60F-40DD-8A4D-7DC9947549BA}" type="presOf" srcId="{F3875E89-AB11-48D2-933A-7A85589784E1}" destId="{AE6AC187-14F1-4107-BB2E-82210084172F}" srcOrd="0" destOrd="0" presId="urn:microsoft.com/office/officeart/2005/8/layout/hProcess4"/>
    <dgm:cxn modelId="{2E4EFD26-30D1-4E21-B07C-44A4C7DEB116}" srcId="{8C165DA5-7566-4763-82E7-2449EDDFE591}" destId="{F3875E89-AB11-48D2-933A-7A85589784E1}" srcOrd="1" destOrd="0" parTransId="{03FDA8B6-4C06-43E4-A0C4-22E464BA760F}" sibTransId="{ADF630F5-ABDE-4762-BF10-35A3FEB2F59F}"/>
    <dgm:cxn modelId="{93AAAE28-B2A9-4281-A589-AC7D03BE4AF1}" type="presOf" srcId="{3836AF61-4EEB-40CE-BDF4-4BAF2B4176DF}" destId="{50DE5D0D-30FF-4392-B499-06F7C2DE0C0F}" srcOrd="0" destOrd="0" presId="urn:microsoft.com/office/officeart/2005/8/layout/hProcess4"/>
    <dgm:cxn modelId="{F7B76433-023B-4F42-AA26-724CFBC1F8B1}" type="presOf" srcId="{CAF04474-1220-4575-AEA1-59EB0EEEAE60}" destId="{91C33C11-B791-48AD-B615-BEF1918D3108}" srcOrd="0" destOrd="0" presId="urn:microsoft.com/office/officeart/2005/8/layout/hProcess4"/>
    <dgm:cxn modelId="{FF900A36-569A-4BB1-BD45-5D0105F454E9}" srcId="{8C165DA5-7566-4763-82E7-2449EDDFE591}" destId="{4ACA4CC5-F1FC-4BCE-B2AA-176345C41562}" srcOrd="3" destOrd="0" parTransId="{9EEE3D5E-F7DA-4DE5-A109-406AC1F1985D}" sibTransId="{B36237C9-3F01-42ED-879B-2EC200E17EB4}"/>
    <dgm:cxn modelId="{15047136-E443-4478-9279-7F826B1F027C}" type="presOf" srcId="{C3B039DA-9EE2-45D7-9AF9-17D716F16908}" destId="{89076095-AE19-4C96-816D-16203A4C46DB}" srcOrd="1" destOrd="0" presId="urn:microsoft.com/office/officeart/2005/8/layout/hProcess4"/>
    <dgm:cxn modelId="{68A21F3C-4E88-4C37-9367-DE7CB7F339AE}" srcId="{CAF04474-1220-4575-AEA1-59EB0EEEAE60}" destId="{000A71C6-A50B-4F47-A7FE-4E60062582BD}" srcOrd="0" destOrd="0" parTransId="{7C389593-3614-4C69-9B67-36293410943E}" sibTransId="{70E104F5-DD58-4191-A011-2622320D0781}"/>
    <dgm:cxn modelId="{6F75715C-74DF-4A66-9E1A-EAEDC5781955}" srcId="{0269076D-AF5A-4E3E-972B-D8B619021A0C}" destId="{0031A764-A3B7-4CD2-9DB8-794AD657FC7E}" srcOrd="0" destOrd="0" parTransId="{DADAD8B1-8588-45C8-B4FC-007A7927B145}" sibTransId="{8A50321E-E342-4733-997F-EDF639744616}"/>
    <dgm:cxn modelId="{89FFB244-DEE7-4B7B-A90C-882466D94686}" type="presOf" srcId="{0269076D-AF5A-4E3E-972B-D8B619021A0C}" destId="{9FC9D8A1-C70D-4531-877D-BDCCBB0FC740}" srcOrd="0" destOrd="0" presId="urn:microsoft.com/office/officeart/2005/8/layout/hProcess4"/>
    <dgm:cxn modelId="{81338245-9FAD-4F6A-A0C1-6D816C9142EC}" type="presOf" srcId="{4ACA4CC5-F1FC-4BCE-B2AA-176345C41562}" destId="{0C33CF66-C2F2-4C9B-BC3D-01DB83FF90E4}" srcOrd="0" destOrd="0" presId="urn:microsoft.com/office/officeart/2005/8/layout/hProcess4"/>
    <dgm:cxn modelId="{F4DCEB46-0DB3-4A53-BA5C-306C74E6200C}" type="presOf" srcId="{2D9D9BA2-F9CF-405D-80D8-96F70DF61164}" destId="{8BAC989A-61FD-4688-814F-59D2F2AFF4E0}" srcOrd="0" destOrd="0" presId="urn:microsoft.com/office/officeart/2005/8/layout/hProcess4"/>
    <dgm:cxn modelId="{A59F7E4A-5475-4DB3-817A-A5D57D6183F4}" srcId="{4ACA4CC5-F1FC-4BCE-B2AA-176345C41562}" destId="{2D9D9BA2-F9CF-405D-80D8-96F70DF61164}" srcOrd="0" destOrd="0" parTransId="{969F7EC6-5743-48CA-B89B-F8E7A8A9B15E}" sibTransId="{653C665A-78EB-4492-B906-736B4F3BCF91}"/>
    <dgm:cxn modelId="{F040CF70-7DA8-4205-86CE-E1629C9EE655}" type="presOf" srcId="{74646393-F4F3-4F1E-A7D3-995C63B472E6}" destId="{DE786D7B-DA68-4E62-B0F7-B2447222C46A}" srcOrd="0" destOrd="0" presId="urn:microsoft.com/office/officeart/2005/8/layout/hProcess4"/>
    <dgm:cxn modelId="{D6168354-DDD1-4B98-9AF6-E473DC54D12A}" srcId="{74646393-F4F3-4F1E-A7D3-995C63B472E6}" destId="{BEAC92D1-CD48-4DFC-88E7-4310BC15A7D3}" srcOrd="1" destOrd="0" parTransId="{3F6F7140-EE8D-4A76-9A84-7B9846D0E08C}" sibTransId="{6CE637F9-76B6-449C-A9A1-C70611FC075C}"/>
    <dgm:cxn modelId="{C01DAC74-0EFC-4923-8A87-ED303B85E322}" type="presOf" srcId="{BEAC92D1-CD48-4DFC-88E7-4310BC15A7D3}" destId="{1161290E-4856-4F27-84E5-18E3B940A2F5}" srcOrd="0" destOrd="1" presId="urn:microsoft.com/office/officeart/2005/8/layout/hProcess4"/>
    <dgm:cxn modelId="{D4A93359-34B0-4C9B-AADE-5B7B35DF6FC2}" srcId="{74646393-F4F3-4F1E-A7D3-995C63B472E6}" destId="{C6172C9C-1611-4E34-A18C-0BAEB616A0EF}" srcOrd="0" destOrd="0" parTransId="{E7C91ACA-A04F-4C07-932C-1DCD4373DFED}" sibTransId="{37AAD174-A1E9-48B3-B5C3-77BBD42EE23A}"/>
    <dgm:cxn modelId="{0DA9FD7F-A737-4751-8F46-9297E527122D}" type="presOf" srcId="{2D9D9BA2-F9CF-405D-80D8-96F70DF61164}" destId="{AD538DB2-963D-4692-AFBC-4BD6AAFDB969}" srcOrd="1" destOrd="0" presId="urn:microsoft.com/office/officeart/2005/8/layout/hProcess4"/>
    <dgm:cxn modelId="{1372018A-5164-42F1-89B6-440DADE277F1}" type="presOf" srcId="{CF92CF7D-2B7E-4287-AC17-75D77C2A5EA7}" destId="{B5D36252-272D-4AA5-B172-122F2672E7A5}" srcOrd="0" destOrd="0" presId="urn:microsoft.com/office/officeart/2005/8/layout/hProcess4"/>
    <dgm:cxn modelId="{4768DF8F-BCA9-4AFC-AFD2-D324EFC11B14}" srcId="{8C165DA5-7566-4763-82E7-2449EDDFE591}" destId="{0269076D-AF5A-4E3E-972B-D8B619021A0C}" srcOrd="0" destOrd="0" parTransId="{9ADF5EC4-24B2-44A2-961E-B67999DCC390}" sibTransId="{CF92CF7D-2B7E-4287-AC17-75D77C2A5EA7}"/>
    <dgm:cxn modelId="{19C65090-63F5-434E-8A5B-7E31CAA722D6}" type="presOf" srcId="{000A71C6-A50B-4F47-A7FE-4E60062582BD}" destId="{5677B481-6106-49C9-8258-D9D5D54958CF}" srcOrd="1" destOrd="0" presId="urn:microsoft.com/office/officeart/2005/8/layout/hProcess4"/>
    <dgm:cxn modelId="{115F9495-2A18-4F5B-8491-606CBF105786}" type="presOf" srcId="{BEAC92D1-CD48-4DFC-88E7-4310BC15A7D3}" destId="{AF07870A-B73A-4D6D-BD66-D08910085DF4}" srcOrd="1" destOrd="1" presId="urn:microsoft.com/office/officeart/2005/8/layout/hProcess4"/>
    <dgm:cxn modelId="{0F806098-780D-4586-AA36-D15B1F5F467E}" type="presOf" srcId="{C6172C9C-1611-4E34-A18C-0BAEB616A0EF}" destId="{1161290E-4856-4F27-84E5-18E3B940A2F5}" srcOrd="0" destOrd="0" presId="urn:microsoft.com/office/officeart/2005/8/layout/hProcess4"/>
    <dgm:cxn modelId="{7D7AC1AD-EEB9-41A6-BED5-5973EBCE485F}" type="presOf" srcId="{8C165DA5-7566-4763-82E7-2449EDDFE591}" destId="{6D22950F-4E81-40D8-BA4E-BE28A595FCF3}" srcOrd="0" destOrd="0" presId="urn:microsoft.com/office/officeart/2005/8/layout/hProcess4"/>
    <dgm:cxn modelId="{61D10DC9-BE7C-4466-BE98-35B4561AD4C8}" type="presOf" srcId="{ADF630F5-ABDE-4762-BF10-35A3FEB2F59F}" destId="{9D9AD785-9A40-45C1-9DE0-3650880CD4A6}" srcOrd="0" destOrd="0" presId="urn:microsoft.com/office/officeart/2005/8/layout/hProcess4"/>
    <dgm:cxn modelId="{D40328C9-2CCD-453C-825B-598E7BA32A9B}" type="presOf" srcId="{0031A764-A3B7-4CD2-9DB8-794AD657FC7E}" destId="{46FD80A1-9813-4AEB-9DE1-161CA75C2F82}" srcOrd="1" destOrd="0" presId="urn:microsoft.com/office/officeart/2005/8/layout/hProcess4"/>
    <dgm:cxn modelId="{5FE4ACD3-7FA4-4EE4-BD58-920589EFBFC0}" srcId="{8C165DA5-7566-4763-82E7-2449EDDFE591}" destId="{CAF04474-1220-4575-AEA1-59EB0EEEAE60}" srcOrd="2" destOrd="0" parTransId="{E8C71ABE-22E8-4B77-A81B-FFDCCB2EB858}" sibTransId="{3836AF61-4EEB-40CE-BDF4-4BAF2B4176DF}"/>
    <dgm:cxn modelId="{B526AFE1-478D-44D4-9FF6-C67B29155206}" type="presOf" srcId="{C6172C9C-1611-4E34-A18C-0BAEB616A0EF}" destId="{AF07870A-B73A-4D6D-BD66-D08910085DF4}" srcOrd="1" destOrd="0" presId="urn:microsoft.com/office/officeart/2005/8/layout/hProcess4"/>
    <dgm:cxn modelId="{6AD283EA-FC80-4D16-B917-A3E680C5106E}" srcId="{8C165DA5-7566-4763-82E7-2449EDDFE591}" destId="{74646393-F4F3-4F1E-A7D3-995C63B472E6}" srcOrd="4" destOrd="0" parTransId="{64FA496D-D144-4B6C-88FE-EEF63B0A7502}" sibTransId="{7861B265-B9FE-4133-AFCE-029671808184}"/>
    <dgm:cxn modelId="{FA6B3CEE-8878-4BFC-95F6-024A8ECB19C3}" type="presOf" srcId="{B36237C9-3F01-42ED-879B-2EC200E17EB4}" destId="{886CCD97-A3FA-41A5-86EA-920A2E2EC639}" srcOrd="0" destOrd="0" presId="urn:microsoft.com/office/officeart/2005/8/layout/hProcess4"/>
    <dgm:cxn modelId="{8D8995F2-E0F7-4E36-86E0-0E212D4CA9EB}" type="presOf" srcId="{000A71C6-A50B-4F47-A7FE-4E60062582BD}" destId="{4CBEA27D-D739-4C96-974B-8C4FFEF52D0F}" srcOrd="0" destOrd="0" presId="urn:microsoft.com/office/officeart/2005/8/layout/hProcess4"/>
    <dgm:cxn modelId="{0F445CFA-E9A2-48B5-B51C-95EAD6FC1807}" srcId="{F3875E89-AB11-48D2-933A-7A85589784E1}" destId="{C3B039DA-9EE2-45D7-9AF9-17D716F16908}" srcOrd="0" destOrd="0" parTransId="{810C969C-1FEC-466B-B191-9E5A3D28BB48}" sibTransId="{C2799C55-AEBC-4067-A073-7E764AB97092}"/>
    <dgm:cxn modelId="{012BAD21-ADF5-4B87-B223-7C187082A7F6}" type="presParOf" srcId="{6D22950F-4E81-40D8-BA4E-BE28A595FCF3}" destId="{7685E375-1F22-4309-A01B-7AE7994F3F7A}" srcOrd="0" destOrd="0" presId="urn:microsoft.com/office/officeart/2005/8/layout/hProcess4"/>
    <dgm:cxn modelId="{12EB5A0B-5B03-41CF-AB14-34DE72238A49}" type="presParOf" srcId="{6D22950F-4E81-40D8-BA4E-BE28A595FCF3}" destId="{2772E139-781C-4125-8852-C094051083ED}" srcOrd="1" destOrd="0" presId="urn:microsoft.com/office/officeart/2005/8/layout/hProcess4"/>
    <dgm:cxn modelId="{8FCECDA7-0C3A-48D8-96BF-8DCFF571BA04}" type="presParOf" srcId="{6D22950F-4E81-40D8-BA4E-BE28A595FCF3}" destId="{5CE465D8-D746-40C1-9484-B205DF270F2A}" srcOrd="2" destOrd="0" presId="urn:microsoft.com/office/officeart/2005/8/layout/hProcess4"/>
    <dgm:cxn modelId="{2D85C991-7BE6-43BD-A9BB-81FE73402E80}" type="presParOf" srcId="{5CE465D8-D746-40C1-9484-B205DF270F2A}" destId="{50B0C06B-BBAB-4527-BF75-153DC0C0E270}" srcOrd="0" destOrd="0" presId="urn:microsoft.com/office/officeart/2005/8/layout/hProcess4"/>
    <dgm:cxn modelId="{68B71882-F363-43C9-A65A-98353B1B318D}" type="presParOf" srcId="{50B0C06B-BBAB-4527-BF75-153DC0C0E270}" destId="{39353E6D-230A-4CFE-A997-2081CB4EFDF1}" srcOrd="0" destOrd="0" presId="urn:microsoft.com/office/officeart/2005/8/layout/hProcess4"/>
    <dgm:cxn modelId="{E12D8893-627D-4C9C-8206-74A936110DBE}" type="presParOf" srcId="{50B0C06B-BBAB-4527-BF75-153DC0C0E270}" destId="{6937F321-FCF1-44B7-816F-5A2B97A26B85}" srcOrd="1" destOrd="0" presId="urn:microsoft.com/office/officeart/2005/8/layout/hProcess4"/>
    <dgm:cxn modelId="{E6F7BA61-17F2-43EE-98A5-04A231A1F5FD}" type="presParOf" srcId="{50B0C06B-BBAB-4527-BF75-153DC0C0E270}" destId="{46FD80A1-9813-4AEB-9DE1-161CA75C2F82}" srcOrd="2" destOrd="0" presId="urn:microsoft.com/office/officeart/2005/8/layout/hProcess4"/>
    <dgm:cxn modelId="{9582D269-1BAB-4C82-AF31-D220D348F7F7}" type="presParOf" srcId="{50B0C06B-BBAB-4527-BF75-153DC0C0E270}" destId="{9FC9D8A1-C70D-4531-877D-BDCCBB0FC740}" srcOrd="3" destOrd="0" presId="urn:microsoft.com/office/officeart/2005/8/layout/hProcess4"/>
    <dgm:cxn modelId="{8C2E2DC5-A2E3-407E-809E-16FEFC5DF8FE}" type="presParOf" srcId="{50B0C06B-BBAB-4527-BF75-153DC0C0E270}" destId="{9CFF513C-9FBB-4DBA-88D7-6A2146081803}" srcOrd="4" destOrd="0" presId="urn:microsoft.com/office/officeart/2005/8/layout/hProcess4"/>
    <dgm:cxn modelId="{79794A24-0662-47E9-BCBD-FDB0FA8C9EFB}" type="presParOf" srcId="{5CE465D8-D746-40C1-9484-B205DF270F2A}" destId="{B5D36252-272D-4AA5-B172-122F2672E7A5}" srcOrd="1" destOrd="0" presId="urn:microsoft.com/office/officeart/2005/8/layout/hProcess4"/>
    <dgm:cxn modelId="{6CCF695C-3ED9-41B9-9364-29CD40BFEFCC}" type="presParOf" srcId="{5CE465D8-D746-40C1-9484-B205DF270F2A}" destId="{69760F57-8D8A-4FC6-A977-0E6C0261E22B}" srcOrd="2" destOrd="0" presId="urn:microsoft.com/office/officeart/2005/8/layout/hProcess4"/>
    <dgm:cxn modelId="{1EC919BD-F6AC-4D92-A37D-DD5FFFFEC456}" type="presParOf" srcId="{69760F57-8D8A-4FC6-A977-0E6C0261E22B}" destId="{F96CCB37-F9AC-4AB0-989F-895DE46FA8D6}" srcOrd="0" destOrd="0" presId="urn:microsoft.com/office/officeart/2005/8/layout/hProcess4"/>
    <dgm:cxn modelId="{A220037C-8580-4C74-A3DE-9FB23E9DBE4E}" type="presParOf" srcId="{69760F57-8D8A-4FC6-A977-0E6C0261E22B}" destId="{CBF35EB2-3781-4FC2-855A-52834D24A3DB}" srcOrd="1" destOrd="0" presId="urn:microsoft.com/office/officeart/2005/8/layout/hProcess4"/>
    <dgm:cxn modelId="{1BA0FD2C-54D4-4F31-AA81-0F4667D30E70}" type="presParOf" srcId="{69760F57-8D8A-4FC6-A977-0E6C0261E22B}" destId="{89076095-AE19-4C96-816D-16203A4C46DB}" srcOrd="2" destOrd="0" presId="urn:microsoft.com/office/officeart/2005/8/layout/hProcess4"/>
    <dgm:cxn modelId="{651D3592-B76F-4FC5-AAD8-1AFF103450A5}" type="presParOf" srcId="{69760F57-8D8A-4FC6-A977-0E6C0261E22B}" destId="{AE6AC187-14F1-4107-BB2E-82210084172F}" srcOrd="3" destOrd="0" presId="urn:microsoft.com/office/officeart/2005/8/layout/hProcess4"/>
    <dgm:cxn modelId="{0B2CEA42-FF50-4007-AD16-C8A59816FC81}" type="presParOf" srcId="{69760F57-8D8A-4FC6-A977-0E6C0261E22B}" destId="{8A6694C9-A98E-46C5-B9E1-969CF6127183}" srcOrd="4" destOrd="0" presId="urn:microsoft.com/office/officeart/2005/8/layout/hProcess4"/>
    <dgm:cxn modelId="{8102320D-97D1-4DA9-B44F-6B05CAE8FCB1}" type="presParOf" srcId="{5CE465D8-D746-40C1-9484-B205DF270F2A}" destId="{9D9AD785-9A40-45C1-9DE0-3650880CD4A6}" srcOrd="3" destOrd="0" presId="urn:microsoft.com/office/officeart/2005/8/layout/hProcess4"/>
    <dgm:cxn modelId="{B50F1B94-E139-4F58-97EC-1B9D9B5D735A}" type="presParOf" srcId="{5CE465D8-D746-40C1-9484-B205DF270F2A}" destId="{F2FC4B45-7793-405B-ADCA-EE0D95504056}" srcOrd="4" destOrd="0" presId="urn:microsoft.com/office/officeart/2005/8/layout/hProcess4"/>
    <dgm:cxn modelId="{2026CED5-5102-42E4-84E5-33D20E2DDD88}" type="presParOf" srcId="{F2FC4B45-7793-405B-ADCA-EE0D95504056}" destId="{756906D3-F3E6-435B-9569-256C996CB637}" srcOrd="0" destOrd="0" presId="urn:microsoft.com/office/officeart/2005/8/layout/hProcess4"/>
    <dgm:cxn modelId="{6B9DD9D5-33BB-4E33-8385-599EF8719083}" type="presParOf" srcId="{F2FC4B45-7793-405B-ADCA-EE0D95504056}" destId="{4CBEA27D-D739-4C96-974B-8C4FFEF52D0F}" srcOrd="1" destOrd="0" presId="urn:microsoft.com/office/officeart/2005/8/layout/hProcess4"/>
    <dgm:cxn modelId="{192031A9-553C-41AD-9E05-0417C6E3259E}" type="presParOf" srcId="{F2FC4B45-7793-405B-ADCA-EE0D95504056}" destId="{5677B481-6106-49C9-8258-D9D5D54958CF}" srcOrd="2" destOrd="0" presId="urn:microsoft.com/office/officeart/2005/8/layout/hProcess4"/>
    <dgm:cxn modelId="{D556EA0E-F18A-470C-A068-E3C415D30545}" type="presParOf" srcId="{F2FC4B45-7793-405B-ADCA-EE0D95504056}" destId="{91C33C11-B791-48AD-B615-BEF1918D3108}" srcOrd="3" destOrd="0" presId="urn:microsoft.com/office/officeart/2005/8/layout/hProcess4"/>
    <dgm:cxn modelId="{58ED1BBF-88EE-488F-A8DC-DE4F9328C287}" type="presParOf" srcId="{F2FC4B45-7793-405B-ADCA-EE0D95504056}" destId="{53F049EF-0BBE-4E0F-A8E3-87ECE04CC132}" srcOrd="4" destOrd="0" presId="urn:microsoft.com/office/officeart/2005/8/layout/hProcess4"/>
    <dgm:cxn modelId="{9C3BC309-D29D-4795-8A63-83BC31F922AF}" type="presParOf" srcId="{5CE465D8-D746-40C1-9484-B205DF270F2A}" destId="{50DE5D0D-30FF-4392-B499-06F7C2DE0C0F}" srcOrd="5" destOrd="0" presId="urn:microsoft.com/office/officeart/2005/8/layout/hProcess4"/>
    <dgm:cxn modelId="{6C2A64E6-368D-4A44-8B6C-A630BC2F637C}" type="presParOf" srcId="{5CE465D8-D746-40C1-9484-B205DF270F2A}" destId="{53D99B56-EB6F-4451-BF2A-54BFD0D84EF6}" srcOrd="6" destOrd="0" presId="urn:microsoft.com/office/officeart/2005/8/layout/hProcess4"/>
    <dgm:cxn modelId="{20825A91-58FD-4403-8DD8-BF91F02C9EF4}" type="presParOf" srcId="{53D99B56-EB6F-4451-BF2A-54BFD0D84EF6}" destId="{1BC63974-5E7D-44D2-9027-1716E1A2BC4E}" srcOrd="0" destOrd="0" presId="urn:microsoft.com/office/officeart/2005/8/layout/hProcess4"/>
    <dgm:cxn modelId="{9F3F41B5-806F-40CA-8C55-61548E0753DD}" type="presParOf" srcId="{53D99B56-EB6F-4451-BF2A-54BFD0D84EF6}" destId="{8BAC989A-61FD-4688-814F-59D2F2AFF4E0}" srcOrd="1" destOrd="0" presId="urn:microsoft.com/office/officeart/2005/8/layout/hProcess4"/>
    <dgm:cxn modelId="{F0BCAA59-0534-4DF6-BA53-8E2A89D75AA4}" type="presParOf" srcId="{53D99B56-EB6F-4451-BF2A-54BFD0D84EF6}" destId="{AD538DB2-963D-4692-AFBC-4BD6AAFDB969}" srcOrd="2" destOrd="0" presId="urn:microsoft.com/office/officeart/2005/8/layout/hProcess4"/>
    <dgm:cxn modelId="{44B861EF-C96D-44A1-8939-A8CA4479158D}" type="presParOf" srcId="{53D99B56-EB6F-4451-BF2A-54BFD0D84EF6}" destId="{0C33CF66-C2F2-4C9B-BC3D-01DB83FF90E4}" srcOrd="3" destOrd="0" presId="urn:microsoft.com/office/officeart/2005/8/layout/hProcess4"/>
    <dgm:cxn modelId="{42FE78C9-9AE3-4757-BC02-4E75C4EDB06D}" type="presParOf" srcId="{53D99B56-EB6F-4451-BF2A-54BFD0D84EF6}" destId="{A707CBF8-1463-4917-A4B1-F6551AE1A56C}" srcOrd="4" destOrd="0" presId="urn:microsoft.com/office/officeart/2005/8/layout/hProcess4"/>
    <dgm:cxn modelId="{36B98337-E80C-4999-9FC2-4C69069D1EFF}" type="presParOf" srcId="{5CE465D8-D746-40C1-9484-B205DF270F2A}" destId="{886CCD97-A3FA-41A5-86EA-920A2E2EC639}" srcOrd="7" destOrd="0" presId="urn:microsoft.com/office/officeart/2005/8/layout/hProcess4"/>
    <dgm:cxn modelId="{41995062-0B08-463E-9E72-8FFD9521F88C}" type="presParOf" srcId="{5CE465D8-D746-40C1-9484-B205DF270F2A}" destId="{F4A73A5E-DCEC-468B-B09F-298AD362BB58}" srcOrd="8" destOrd="0" presId="urn:microsoft.com/office/officeart/2005/8/layout/hProcess4"/>
    <dgm:cxn modelId="{D2E54071-97C4-471A-9C40-37F36397A192}" type="presParOf" srcId="{F4A73A5E-DCEC-468B-B09F-298AD362BB58}" destId="{372B68AF-B713-4E75-8865-FF95E60BF0CF}" srcOrd="0" destOrd="0" presId="urn:microsoft.com/office/officeart/2005/8/layout/hProcess4"/>
    <dgm:cxn modelId="{70F2F4D9-736F-4206-926D-C5FC85FFBD0C}" type="presParOf" srcId="{F4A73A5E-DCEC-468B-B09F-298AD362BB58}" destId="{1161290E-4856-4F27-84E5-18E3B940A2F5}" srcOrd="1" destOrd="0" presId="urn:microsoft.com/office/officeart/2005/8/layout/hProcess4"/>
    <dgm:cxn modelId="{B7CB7F3B-1706-4BBA-BBFD-321D50A8251F}" type="presParOf" srcId="{F4A73A5E-DCEC-468B-B09F-298AD362BB58}" destId="{AF07870A-B73A-4D6D-BD66-D08910085DF4}" srcOrd="2" destOrd="0" presId="urn:microsoft.com/office/officeart/2005/8/layout/hProcess4"/>
    <dgm:cxn modelId="{ADBCD6E3-7FEF-4F97-91C7-67DBAAEF6CB1}" type="presParOf" srcId="{F4A73A5E-DCEC-468B-B09F-298AD362BB58}" destId="{DE786D7B-DA68-4E62-B0F7-B2447222C46A}" srcOrd="3" destOrd="0" presId="urn:microsoft.com/office/officeart/2005/8/layout/hProcess4"/>
    <dgm:cxn modelId="{5F83206F-9DA8-4C76-ABEA-DC19D05045CF}" type="presParOf" srcId="{F4A73A5E-DCEC-468B-B09F-298AD362BB58}" destId="{56AA1F72-40DF-40BA-8BD4-004593CB0F2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4B4F37-F63D-4915-A3A2-428CA8B5CAC2}" type="doc">
      <dgm:prSet loTypeId="urn:microsoft.com/office/officeart/2005/8/layout/hProcess9" loCatId="process" qsTypeId="urn:microsoft.com/office/officeart/2005/8/quickstyle/simple1" qsCatId="simple" csTypeId="urn:microsoft.com/office/officeart/2005/8/colors/accent6_4" csCatId="accent6" phldr="1"/>
      <dgm:spPr/>
    </dgm:pt>
    <dgm:pt modelId="{7F4A3B36-3A9F-40DA-BA35-6B080B387311}">
      <dgm:prSet phldrT="[Text]" phldr="0"/>
      <dgm:spPr/>
      <dgm:t>
        <a:bodyPr/>
        <a:lstStyle/>
        <a:p>
          <a:pPr rtl="0"/>
          <a:r>
            <a:rPr lang="en-GB">
              <a:latin typeface="Calibri Light" panose="020F0302020204030204"/>
            </a:rPr>
            <a:t>Generation</a:t>
          </a:r>
          <a:r>
            <a:rPr lang="en-GB" b="0" i="0" u="none" strike="noStrike" cap="none" baseline="0" noProof="0">
              <a:latin typeface="Calibri Light"/>
              <a:cs typeface="Calibri Light"/>
            </a:rPr>
            <a:t> Application</a:t>
          </a:r>
          <a:endParaRPr lang="en-GB"/>
        </a:p>
      </dgm:t>
    </dgm:pt>
    <dgm:pt modelId="{FC5AD785-538D-4F34-BEFF-76D515880349}" type="parTrans" cxnId="{0C5D1032-1C56-4BDE-8724-EA9B75C30FCA}">
      <dgm:prSet/>
      <dgm:spPr/>
      <dgm:t>
        <a:bodyPr/>
        <a:lstStyle/>
        <a:p>
          <a:endParaRPr lang="en-GB"/>
        </a:p>
      </dgm:t>
    </dgm:pt>
    <dgm:pt modelId="{C27AC9D8-29F4-4FD8-888F-275670CEC94A}" type="sibTrans" cxnId="{0C5D1032-1C56-4BDE-8724-EA9B75C30FCA}">
      <dgm:prSet/>
      <dgm:spPr/>
      <dgm:t>
        <a:bodyPr/>
        <a:lstStyle/>
        <a:p>
          <a:endParaRPr lang="en-GB"/>
        </a:p>
      </dgm:t>
    </dgm:pt>
    <dgm:pt modelId="{2D7CE4B5-0BC1-4224-8ABA-7A713AA487FD}">
      <dgm:prSet phldrT="[Text]" phldr="0"/>
      <dgm:spPr/>
      <dgm:t>
        <a:bodyPr/>
        <a:lstStyle/>
        <a:p>
          <a:pPr rtl="0"/>
          <a:r>
            <a:rPr lang="en-GB">
              <a:latin typeface="Calibri Light" panose="020F0302020204030204"/>
            </a:rPr>
            <a:t>£50K Thermal Reinforcement</a:t>
          </a:r>
          <a:endParaRPr lang="en-GB"/>
        </a:p>
      </dgm:t>
    </dgm:pt>
    <dgm:pt modelId="{8ED19E5A-7380-42A9-AC80-BA24C85F8898}" type="parTrans" cxnId="{3DB5F773-2628-4CE0-9CBF-C6920A9B0B89}">
      <dgm:prSet/>
      <dgm:spPr/>
      <dgm:t>
        <a:bodyPr/>
        <a:lstStyle/>
        <a:p>
          <a:endParaRPr lang="en-GB"/>
        </a:p>
      </dgm:t>
    </dgm:pt>
    <dgm:pt modelId="{6E459A9F-15FC-4250-BF4D-60B7E18D76B6}" type="sibTrans" cxnId="{3DB5F773-2628-4CE0-9CBF-C6920A9B0B89}">
      <dgm:prSet/>
      <dgm:spPr/>
      <dgm:t>
        <a:bodyPr/>
        <a:lstStyle/>
        <a:p>
          <a:endParaRPr lang="en-GB"/>
        </a:p>
      </dgm:t>
    </dgm:pt>
    <dgm:pt modelId="{E5CE5DC9-588C-4072-84CC-C69FE839ACF6}">
      <dgm:prSet phldrT="[Text]" phldr="0"/>
      <dgm:spPr/>
      <dgm:t>
        <a:bodyPr/>
        <a:lstStyle/>
        <a:p>
          <a:pPr rtl="0"/>
          <a:r>
            <a:rPr lang="en-GB">
              <a:latin typeface="Calibri Light" panose="020F0302020204030204"/>
            </a:rPr>
            <a:t>Possible Flexible Connection</a:t>
          </a:r>
          <a:endParaRPr lang="en-GB"/>
        </a:p>
      </dgm:t>
    </dgm:pt>
    <dgm:pt modelId="{0C417732-F558-470C-A033-34202F3D2816}" type="parTrans" cxnId="{586D0C9D-6FCD-4E85-A7CE-7D44523855BD}">
      <dgm:prSet/>
      <dgm:spPr/>
      <dgm:t>
        <a:bodyPr/>
        <a:lstStyle/>
        <a:p>
          <a:endParaRPr lang="en-GB"/>
        </a:p>
      </dgm:t>
    </dgm:pt>
    <dgm:pt modelId="{4974C555-4B34-469F-9A8C-FC75B04B72BC}" type="sibTrans" cxnId="{586D0C9D-6FCD-4E85-A7CE-7D44523855BD}">
      <dgm:prSet/>
      <dgm:spPr/>
      <dgm:t>
        <a:bodyPr/>
        <a:lstStyle/>
        <a:p>
          <a:endParaRPr lang="en-GB"/>
        </a:p>
      </dgm:t>
    </dgm:pt>
    <dgm:pt modelId="{6B18404C-9704-44DB-AD67-DE350D177168}">
      <dgm:prSet phldr="0"/>
      <dgm:spPr/>
      <dgm:t>
        <a:bodyPr/>
        <a:lstStyle/>
        <a:p>
          <a:pPr rtl="0"/>
          <a:r>
            <a:rPr lang="en-GB">
              <a:latin typeface="Calibri Light" panose="020F0302020204030204"/>
            </a:rPr>
            <a:t>Customer Quotation</a:t>
          </a:r>
        </a:p>
      </dgm:t>
    </dgm:pt>
    <dgm:pt modelId="{EB65CF50-5434-4C2F-B702-21308C3CF775}" type="parTrans" cxnId="{D2EED7A2-3737-4BE4-BEA6-12F36FA482CA}">
      <dgm:prSet/>
      <dgm:spPr/>
      <dgm:t>
        <a:bodyPr/>
        <a:lstStyle/>
        <a:p>
          <a:endParaRPr lang="en-GB"/>
        </a:p>
      </dgm:t>
    </dgm:pt>
    <dgm:pt modelId="{85EC4B24-295E-4A3D-8AF2-3F235F66C043}" type="sibTrans" cxnId="{D2EED7A2-3737-4BE4-BEA6-12F36FA482CA}">
      <dgm:prSet/>
      <dgm:spPr/>
      <dgm:t>
        <a:bodyPr/>
        <a:lstStyle/>
        <a:p>
          <a:endParaRPr lang="en-GB"/>
        </a:p>
      </dgm:t>
    </dgm:pt>
    <dgm:pt modelId="{18476A88-EF7F-467C-AB68-25743DE82DE8}" type="pres">
      <dgm:prSet presAssocID="{E24B4F37-F63D-4915-A3A2-428CA8B5CAC2}" presName="CompostProcess" presStyleCnt="0">
        <dgm:presLayoutVars>
          <dgm:dir/>
          <dgm:resizeHandles val="exact"/>
        </dgm:presLayoutVars>
      </dgm:prSet>
      <dgm:spPr/>
    </dgm:pt>
    <dgm:pt modelId="{402217B1-115F-499A-A95E-6A23F8EB80BB}" type="pres">
      <dgm:prSet presAssocID="{E24B4F37-F63D-4915-A3A2-428CA8B5CAC2}" presName="arrow" presStyleLbl="bgShp" presStyleIdx="0" presStyleCnt="1"/>
      <dgm:spPr/>
    </dgm:pt>
    <dgm:pt modelId="{8A5631F7-0F3A-4782-B776-A420BE45553E}" type="pres">
      <dgm:prSet presAssocID="{E24B4F37-F63D-4915-A3A2-428CA8B5CAC2}" presName="linearProcess" presStyleCnt="0"/>
      <dgm:spPr/>
    </dgm:pt>
    <dgm:pt modelId="{D4542478-3F1E-4E1E-8E38-51E321A64CCD}" type="pres">
      <dgm:prSet presAssocID="{7F4A3B36-3A9F-40DA-BA35-6B080B387311}" presName="textNode" presStyleLbl="node1" presStyleIdx="0" presStyleCnt="4">
        <dgm:presLayoutVars>
          <dgm:bulletEnabled val="1"/>
        </dgm:presLayoutVars>
      </dgm:prSet>
      <dgm:spPr/>
    </dgm:pt>
    <dgm:pt modelId="{E35B53F8-0629-4CA4-8C52-B9D387161859}" type="pres">
      <dgm:prSet presAssocID="{C27AC9D8-29F4-4FD8-888F-275670CEC94A}" presName="sibTrans" presStyleCnt="0"/>
      <dgm:spPr/>
    </dgm:pt>
    <dgm:pt modelId="{A5CC151F-2AC8-4809-A95D-CFD2F03C6899}" type="pres">
      <dgm:prSet presAssocID="{2D7CE4B5-0BC1-4224-8ABA-7A713AA487FD}" presName="textNode" presStyleLbl="node1" presStyleIdx="1" presStyleCnt="4">
        <dgm:presLayoutVars>
          <dgm:bulletEnabled val="1"/>
        </dgm:presLayoutVars>
      </dgm:prSet>
      <dgm:spPr/>
    </dgm:pt>
    <dgm:pt modelId="{406D2B0D-28B3-41C0-BE86-B3C3BC439CB8}" type="pres">
      <dgm:prSet presAssocID="{6E459A9F-15FC-4250-BF4D-60B7E18D76B6}" presName="sibTrans" presStyleCnt="0"/>
      <dgm:spPr/>
    </dgm:pt>
    <dgm:pt modelId="{12CAD2EA-46CC-4AD0-826D-1D64403ADDEF}" type="pres">
      <dgm:prSet presAssocID="{E5CE5DC9-588C-4072-84CC-C69FE839ACF6}" presName="textNode" presStyleLbl="node1" presStyleIdx="2" presStyleCnt="4">
        <dgm:presLayoutVars>
          <dgm:bulletEnabled val="1"/>
        </dgm:presLayoutVars>
      </dgm:prSet>
      <dgm:spPr/>
    </dgm:pt>
    <dgm:pt modelId="{E09861D6-A07B-4B49-9ECE-4A1216617BC3}" type="pres">
      <dgm:prSet presAssocID="{4974C555-4B34-469F-9A8C-FC75B04B72BC}" presName="sibTrans" presStyleCnt="0"/>
      <dgm:spPr/>
    </dgm:pt>
    <dgm:pt modelId="{68447615-B5F1-4501-B074-2729188846C5}" type="pres">
      <dgm:prSet presAssocID="{6B18404C-9704-44DB-AD67-DE350D177168}" presName="textNode" presStyleLbl="node1" presStyleIdx="3" presStyleCnt="4">
        <dgm:presLayoutVars>
          <dgm:bulletEnabled val="1"/>
        </dgm:presLayoutVars>
      </dgm:prSet>
      <dgm:spPr/>
    </dgm:pt>
  </dgm:ptLst>
  <dgm:cxnLst>
    <dgm:cxn modelId="{40A74709-A862-49B3-975A-1EF29834A7B2}" type="presOf" srcId="{6B18404C-9704-44DB-AD67-DE350D177168}" destId="{68447615-B5F1-4501-B074-2729188846C5}" srcOrd="0" destOrd="0" presId="urn:microsoft.com/office/officeart/2005/8/layout/hProcess9"/>
    <dgm:cxn modelId="{4C1E8D14-43B9-4E27-B1A1-B562F9D8555C}" type="presOf" srcId="{7F4A3B36-3A9F-40DA-BA35-6B080B387311}" destId="{D4542478-3F1E-4E1E-8E38-51E321A64CCD}" srcOrd="0" destOrd="0" presId="urn:microsoft.com/office/officeart/2005/8/layout/hProcess9"/>
    <dgm:cxn modelId="{0C5D1032-1C56-4BDE-8724-EA9B75C30FCA}" srcId="{E24B4F37-F63D-4915-A3A2-428CA8B5CAC2}" destId="{7F4A3B36-3A9F-40DA-BA35-6B080B387311}" srcOrd="0" destOrd="0" parTransId="{FC5AD785-538D-4F34-BEFF-76D515880349}" sibTransId="{C27AC9D8-29F4-4FD8-888F-275670CEC94A}"/>
    <dgm:cxn modelId="{59761441-1F85-43FA-8352-FF643DA7B8CC}" type="presOf" srcId="{2D7CE4B5-0BC1-4224-8ABA-7A713AA487FD}" destId="{A5CC151F-2AC8-4809-A95D-CFD2F03C6899}" srcOrd="0" destOrd="0" presId="urn:microsoft.com/office/officeart/2005/8/layout/hProcess9"/>
    <dgm:cxn modelId="{3DB5F773-2628-4CE0-9CBF-C6920A9B0B89}" srcId="{E24B4F37-F63D-4915-A3A2-428CA8B5CAC2}" destId="{2D7CE4B5-0BC1-4224-8ABA-7A713AA487FD}" srcOrd="1" destOrd="0" parTransId="{8ED19E5A-7380-42A9-AC80-BA24C85F8898}" sibTransId="{6E459A9F-15FC-4250-BF4D-60B7E18D76B6}"/>
    <dgm:cxn modelId="{586D0C9D-6FCD-4E85-A7CE-7D44523855BD}" srcId="{E24B4F37-F63D-4915-A3A2-428CA8B5CAC2}" destId="{E5CE5DC9-588C-4072-84CC-C69FE839ACF6}" srcOrd="2" destOrd="0" parTransId="{0C417732-F558-470C-A033-34202F3D2816}" sibTransId="{4974C555-4B34-469F-9A8C-FC75B04B72BC}"/>
    <dgm:cxn modelId="{D2EED7A2-3737-4BE4-BEA6-12F36FA482CA}" srcId="{E24B4F37-F63D-4915-A3A2-428CA8B5CAC2}" destId="{6B18404C-9704-44DB-AD67-DE350D177168}" srcOrd="3" destOrd="0" parTransId="{EB65CF50-5434-4C2F-B702-21308C3CF775}" sibTransId="{85EC4B24-295E-4A3D-8AF2-3F235F66C043}"/>
    <dgm:cxn modelId="{822305C9-1E23-40FB-BC01-388F1EB5AB91}" type="presOf" srcId="{E24B4F37-F63D-4915-A3A2-428CA8B5CAC2}" destId="{18476A88-EF7F-467C-AB68-25743DE82DE8}" srcOrd="0" destOrd="0" presId="urn:microsoft.com/office/officeart/2005/8/layout/hProcess9"/>
    <dgm:cxn modelId="{977807FC-25ED-4B08-8D8A-D665CB17423F}" type="presOf" srcId="{E5CE5DC9-588C-4072-84CC-C69FE839ACF6}" destId="{12CAD2EA-46CC-4AD0-826D-1D64403ADDEF}" srcOrd="0" destOrd="0" presId="urn:microsoft.com/office/officeart/2005/8/layout/hProcess9"/>
    <dgm:cxn modelId="{BB54347C-EBB2-46D5-B27B-BE88B92FBBA7}" type="presParOf" srcId="{18476A88-EF7F-467C-AB68-25743DE82DE8}" destId="{402217B1-115F-499A-A95E-6A23F8EB80BB}" srcOrd="0" destOrd="0" presId="urn:microsoft.com/office/officeart/2005/8/layout/hProcess9"/>
    <dgm:cxn modelId="{383B24AA-7F53-4F9F-B118-1BD419A3241E}" type="presParOf" srcId="{18476A88-EF7F-467C-AB68-25743DE82DE8}" destId="{8A5631F7-0F3A-4782-B776-A420BE45553E}" srcOrd="1" destOrd="0" presId="urn:microsoft.com/office/officeart/2005/8/layout/hProcess9"/>
    <dgm:cxn modelId="{27FAB336-B747-4B08-A293-258715F77B80}" type="presParOf" srcId="{8A5631F7-0F3A-4782-B776-A420BE45553E}" destId="{D4542478-3F1E-4E1E-8E38-51E321A64CCD}" srcOrd="0" destOrd="0" presId="urn:microsoft.com/office/officeart/2005/8/layout/hProcess9"/>
    <dgm:cxn modelId="{9E4D34C4-9E67-4A34-801F-404A93A100C5}" type="presParOf" srcId="{8A5631F7-0F3A-4782-B776-A420BE45553E}" destId="{E35B53F8-0629-4CA4-8C52-B9D387161859}" srcOrd="1" destOrd="0" presId="urn:microsoft.com/office/officeart/2005/8/layout/hProcess9"/>
    <dgm:cxn modelId="{791286CF-4AF1-4950-B2D0-72D728EF42B0}" type="presParOf" srcId="{8A5631F7-0F3A-4782-B776-A420BE45553E}" destId="{A5CC151F-2AC8-4809-A95D-CFD2F03C6899}" srcOrd="2" destOrd="0" presId="urn:microsoft.com/office/officeart/2005/8/layout/hProcess9"/>
    <dgm:cxn modelId="{76B44E4A-E5E3-4E22-8AE7-31D3BB43791D}" type="presParOf" srcId="{8A5631F7-0F3A-4782-B776-A420BE45553E}" destId="{406D2B0D-28B3-41C0-BE86-B3C3BC439CB8}" srcOrd="3" destOrd="0" presId="urn:microsoft.com/office/officeart/2005/8/layout/hProcess9"/>
    <dgm:cxn modelId="{BEECB755-49ED-4001-89C1-9262F8F922E2}" type="presParOf" srcId="{8A5631F7-0F3A-4782-B776-A420BE45553E}" destId="{12CAD2EA-46CC-4AD0-826D-1D64403ADDEF}" srcOrd="4" destOrd="0" presId="urn:microsoft.com/office/officeart/2005/8/layout/hProcess9"/>
    <dgm:cxn modelId="{B34A5FD0-55DB-4468-B947-7BB9CE1F5559}" type="presParOf" srcId="{8A5631F7-0F3A-4782-B776-A420BE45553E}" destId="{E09861D6-A07B-4B49-9ECE-4A1216617BC3}" srcOrd="5" destOrd="0" presId="urn:microsoft.com/office/officeart/2005/8/layout/hProcess9"/>
    <dgm:cxn modelId="{DCB5F62B-6066-4C4A-868C-BA4A43238996}" type="presParOf" srcId="{8A5631F7-0F3A-4782-B776-A420BE45553E}" destId="{68447615-B5F1-4501-B074-2729188846C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39AE1-5F0F-46D5-AE0D-FAE70F6E6D42}">
      <dsp:nvSpPr>
        <dsp:cNvPr id="0" name=""/>
        <dsp:cNvSpPr/>
      </dsp:nvSpPr>
      <dsp:spPr>
        <a:xfrm>
          <a:off x="539513" y="434"/>
          <a:ext cx="4496985" cy="800542"/>
        </a:xfrm>
        <a:prstGeom prst="rect">
          <a:avLst/>
        </a:prstGeom>
        <a:solidFill>
          <a:schemeClr val="accent6">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a:t>Transition to DSO</a:t>
          </a:r>
        </a:p>
      </dsp:txBody>
      <dsp:txXfrm>
        <a:off x="539513" y="434"/>
        <a:ext cx="4496985" cy="800542"/>
      </dsp:txXfrm>
    </dsp:sp>
    <dsp:sp modelId="{E20A3668-2866-408F-9B4A-7B16CBF3FAA6}">
      <dsp:nvSpPr>
        <dsp:cNvPr id="0" name=""/>
        <dsp:cNvSpPr/>
      </dsp:nvSpPr>
      <dsp:spPr>
        <a:xfrm>
          <a:off x="765539" y="841905"/>
          <a:ext cx="4044932" cy="818575"/>
        </a:xfrm>
        <a:prstGeom prst="rect">
          <a:avLst/>
        </a:prstGeom>
        <a:solidFill>
          <a:schemeClr val="accent6">
            <a:shade val="50000"/>
            <a:hueOff val="184212"/>
            <a:satOff val="-8053"/>
            <a:lumOff val="21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a:t>Connect quicker ahead of reinforcement </a:t>
          </a:r>
        </a:p>
      </dsp:txBody>
      <dsp:txXfrm>
        <a:off x="765539" y="841905"/>
        <a:ext cx="4044932" cy="818575"/>
      </dsp:txXfrm>
    </dsp:sp>
    <dsp:sp modelId="{6D1B83F0-75E1-47B0-823A-AEA042A93AA0}">
      <dsp:nvSpPr>
        <dsp:cNvPr id="0" name=""/>
        <dsp:cNvSpPr/>
      </dsp:nvSpPr>
      <dsp:spPr>
        <a:xfrm>
          <a:off x="975444" y="1701410"/>
          <a:ext cx="3625122" cy="818575"/>
        </a:xfrm>
        <a:prstGeom prst="rect">
          <a:avLst/>
        </a:prstGeom>
        <a:solidFill>
          <a:schemeClr val="accent6">
            <a:shade val="50000"/>
            <a:hueOff val="368424"/>
            <a:satOff val="-16105"/>
            <a:lumOff val="43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a:t>Customers have an option</a:t>
          </a:r>
        </a:p>
      </dsp:txBody>
      <dsp:txXfrm>
        <a:off x="975444" y="1701410"/>
        <a:ext cx="3625122" cy="818575"/>
      </dsp:txXfrm>
    </dsp:sp>
    <dsp:sp modelId="{1271AF78-48C4-413D-BD4D-2D77907CF476}">
      <dsp:nvSpPr>
        <dsp:cNvPr id="0" name=""/>
        <dsp:cNvSpPr/>
      </dsp:nvSpPr>
      <dsp:spPr>
        <a:xfrm>
          <a:off x="825325" y="2560914"/>
          <a:ext cx="3925359" cy="818575"/>
        </a:xfrm>
        <a:prstGeom prst="rect">
          <a:avLst/>
        </a:prstGeom>
        <a:solidFill>
          <a:schemeClr val="accent6">
            <a:shade val="50000"/>
            <a:hueOff val="184212"/>
            <a:satOff val="-8053"/>
            <a:lumOff val="21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a:t>Alternative to reinforcement</a:t>
          </a:r>
        </a:p>
      </dsp:txBody>
      <dsp:txXfrm>
        <a:off x="825325" y="2560914"/>
        <a:ext cx="3925359" cy="8185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A49DE-A1E0-4379-B7A3-CF86B37282A6}">
      <dsp:nvSpPr>
        <dsp:cNvPr id="0" name=""/>
        <dsp:cNvSpPr/>
      </dsp:nvSpPr>
      <dsp:spPr>
        <a:xfrm>
          <a:off x="4525885" y="1219"/>
          <a:ext cx="6788828" cy="967252"/>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altLang="en-US" sz="1800" b="1" kern="1200">
              <a:solidFill>
                <a:srgbClr val="002060"/>
              </a:solidFill>
            </a:rPr>
            <a:t>Utilisation and Availability</a:t>
          </a:r>
          <a:endParaRPr lang="en-GB" sz="1800" kern="1200">
            <a:solidFill>
              <a:srgbClr val="002060"/>
            </a:solidFill>
          </a:endParaRPr>
        </a:p>
        <a:p>
          <a:pPr marL="171450" lvl="1" indent="-171450" algn="l" defTabSz="800100">
            <a:lnSpc>
              <a:spcPct val="90000"/>
            </a:lnSpc>
            <a:spcBef>
              <a:spcPct val="0"/>
            </a:spcBef>
            <a:spcAft>
              <a:spcPct val="15000"/>
            </a:spcAft>
            <a:buChar char="•"/>
          </a:pPr>
          <a:r>
            <a:rPr lang="en-GB" sz="1800" kern="1200">
              <a:solidFill>
                <a:srgbClr val="002060"/>
              </a:solidFill>
            </a:rPr>
            <a:t>Reinforcement avoidance or deferral based on peak lopping forecasted demand</a:t>
          </a:r>
        </a:p>
      </dsp:txBody>
      <dsp:txXfrm>
        <a:off x="4525885" y="122126"/>
        <a:ext cx="6426109" cy="725439"/>
      </dsp:txXfrm>
    </dsp:sp>
    <dsp:sp modelId="{41FF2D30-55D4-444C-975D-39B0EA69F5B2}">
      <dsp:nvSpPr>
        <dsp:cNvPr id="0" name=""/>
        <dsp:cNvSpPr/>
      </dsp:nvSpPr>
      <dsp:spPr>
        <a:xfrm>
          <a:off x="0" y="1219"/>
          <a:ext cx="4525885" cy="967252"/>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GB" altLang="en-US" sz="4400" b="1" kern="1200"/>
            <a:t>Sustain</a:t>
          </a:r>
          <a:r>
            <a:rPr lang="en-GB" altLang="en-US" sz="3600" b="1" kern="1200"/>
            <a:t> (Prevent) </a:t>
          </a:r>
          <a:endParaRPr lang="en-GB" sz="3600" kern="1200"/>
        </a:p>
      </dsp:txBody>
      <dsp:txXfrm>
        <a:off x="47217" y="48436"/>
        <a:ext cx="4431451" cy="872818"/>
      </dsp:txXfrm>
    </dsp:sp>
    <dsp:sp modelId="{547A1439-B6B9-4C72-8FAD-38E276FB00C2}">
      <dsp:nvSpPr>
        <dsp:cNvPr id="0" name=""/>
        <dsp:cNvSpPr/>
      </dsp:nvSpPr>
      <dsp:spPr>
        <a:xfrm>
          <a:off x="4525885" y="1113559"/>
          <a:ext cx="6788828" cy="967252"/>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Arial" charset="0"/>
            <a:buChar char="•"/>
          </a:pPr>
          <a:r>
            <a:rPr lang="en-GB" altLang="en-US" sz="1800" b="1" kern="1200">
              <a:solidFill>
                <a:srgbClr val="002060"/>
              </a:solidFill>
            </a:rPr>
            <a:t>Utilisation and Availability</a:t>
          </a:r>
          <a:endParaRPr lang="en-GB" sz="1800" kern="1200">
            <a:solidFill>
              <a:srgbClr val="002060"/>
            </a:solidFill>
          </a:endParaRPr>
        </a:p>
        <a:p>
          <a:pPr marL="171450" lvl="1" indent="-171450" algn="l" defTabSz="800100">
            <a:lnSpc>
              <a:spcPct val="90000"/>
            </a:lnSpc>
            <a:spcBef>
              <a:spcPct val="0"/>
            </a:spcBef>
            <a:spcAft>
              <a:spcPct val="15000"/>
            </a:spcAft>
            <a:buNone/>
          </a:pPr>
          <a:r>
            <a:rPr lang="en-GB" sz="1800" kern="1200">
              <a:solidFill>
                <a:srgbClr val="002060"/>
              </a:solidFill>
            </a:rPr>
            <a:t>Required to support the network during planned maintenance work</a:t>
          </a:r>
          <a:r>
            <a:rPr lang="en-GB" sz="1500" kern="1200"/>
            <a:t> </a:t>
          </a:r>
        </a:p>
      </dsp:txBody>
      <dsp:txXfrm>
        <a:off x="4525885" y="1234466"/>
        <a:ext cx="6426109" cy="725439"/>
      </dsp:txXfrm>
    </dsp:sp>
    <dsp:sp modelId="{BFD8C451-0D59-49DF-A2B4-A37C58EDB62D}">
      <dsp:nvSpPr>
        <dsp:cNvPr id="0" name=""/>
        <dsp:cNvSpPr/>
      </dsp:nvSpPr>
      <dsp:spPr>
        <a:xfrm>
          <a:off x="0" y="1065197"/>
          <a:ext cx="4525885" cy="967252"/>
        </a:xfrm>
        <a:prstGeom prst="round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GB" altLang="en-US" sz="4000" b="1" kern="1200"/>
            <a:t>Secure (Prepare) </a:t>
          </a:r>
          <a:endParaRPr lang="en-GB" sz="4000" kern="1200"/>
        </a:p>
      </dsp:txBody>
      <dsp:txXfrm>
        <a:off x="47217" y="1112414"/>
        <a:ext cx="4431451" cy="872818"/>
      </dsp:txXfrm>
    </dsp:sp>
    <dsp:sp modelId="{74CB9F8B-E8B7-4EAF-9E04-2198CA5A4FCD}">
      <dsp:nvSpPr>
        <dsp:cNvPr id="0" name=""/>
        <dsp:cNvSpPr/>
      </dsp:nvSpPr>
      <dsp:spPr>
        <a:xfrm>
          <a:off x="4525885" y="2129175"/>
          <a:ext cx="6788828" cy="967252"/>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Arial" charset="0"/>
            <a:buChar char="•"/>
          </a:pPr>
          <a:r>
            <a:rPr lang="en-GB" altLang="en-US" sz="1800" b="1" kern="1200">
              <a:solidFill>
                <a:srgbClr val="002060"/>
              </a:solidFill>
            </a:rPr>
            <a:t>Utilisation</a:t>
          </a:r>
          <a:endParaRPr lang="en-GB" sz="1800" kern="1200">
            <a:solidFill>
              <a:srgbClr val="002060"/>
            </a:solidFill>
          </a:endParaRPr>
        </a:p>
        <a:p>
          <a:pPr marL="171450" lvl="1" indent="-171450" algn="l" defTabSz="800100">
            <a:lnSpc>
              <a:spcPct val="90000"/>
            </a:lnSpc>
            <a:spcBef>
              <a:spcPct val="0"/>
            </a:spcBef>
            <a:spcAft>
              <a:spcPct val="15000"/>
            </a:spcAft>
            <a:buChar char="•"/>
          </a:pPr>
          <a:r>
            <a:rPr lang="en-GB" sz="1800" kern="1200">
              <a:solidFill>
                <a:srgbClr val="002060"/>
              </a:solidFill>
            </a:rPr>
            <a:t>Required to support the network during fault conditions while there are planned outages</a:t>
          </a:r>
          <a:endParaRPr lang="en-GB" sz="1800" kern="1200"/>
        </a:p>
      </dsp:txBody>
      <dsp:txXfrm>
        <a:off x="4525885" y="2250082"/>
        <a:ext cx="6426109" cy="725439"/>
      </dsp:txXfrm>
    </dsp:sp>
    <dsp:sp modelId="{664351D1-4E8B-40C4-AC9D-8B2521DC5FF2}">
      <dsp:nvSpPr>
        <dsp:cNvPr id="0" name=""/>
        <dsp:cNvSpPr/>
      </dsp:nvSpPr>
      <dsp:spPr>
        <a:xfrm>
          <a:off x="0" y="2129175"/>
          <a:ext cx="4525885" cy="967252"/>
        </a:xfrm>
        <a:prstGeom prst="roundRect">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GB" altLang="en-US" sz="4000" b="1" kern="1200"/>
            <a:t>Dynamic (Respond) </a:t>
          </a:r>
          <a:endParaRPr lang="en-GB" sz="4000" kern="1200"/>
        </a:p>
      </dsp:txBody>
      <dsp:txXfrm>
        <a:off x="47217" y="2176392"/>
        <a:ext cx="4431451" cy="872818"/>
      </dsp:txXfrm>
    </dsp:sp>
    <dsp:sp modelId="{35E3C952-8071-44B2-8DF8-CC7237A58ED9}">
      <dsp:nvSpPr>
        <dsp:cNvPr id="0" name=""/>
        <dsp:cNvSpPr/>
      </dsp:nvSpPr>
      <dsp:spPr>
        <a:xfrm>
          <a:off x="4525885" y="3193153"/>
          <a:ext cx="6788828" cy="967252"/>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Arial" charset="0"/>
            <a:buChar char="•"/>
          </a:pPr>
          <a:r>
            <a:rPr lang="en-GB" altLang="en-US" sz="1800" b="1" kern="1200">
              <a:solidFill>
                <a:srgbClr val="002060"/>
              </a:solidFill>
            </a:rPr>
            <a:t>Utilisation</a:t>
          </a:r>
          <a:endParaRPr lang="en-GB" sz="1800" kern="1200">
            <a:solidFill>
              <a:srgbClr val="002060"/>
            </a:solidFill>
          </a:endParaRPr>
        </a:p>
        <a:p>
          <a:pPr marL="171450" lvl="1" indent="-171450" algn="l" defTabSz="800100">
            <a:lnSpc>
              <a:spcPct val="90000"/>
            </a:lnSpc>
            <a:spcBef>
              <a:spcPct val="0"/>
            </a:spcBef>
            <a:spcAft>
              <a:spcPct val="15000"/>
            </a:spcAft>
            <a:buChar char="•"/>
          </a:pPr>
          <a:r>
            <a:rPr lang="en-GB" sz="1800" kern="1200">
              <a:solidFill>
                <a:srgbClr val="002060"/>
              </a:solidFill>
            </a:rPr>
            <a:t>Needed to support the network during networks faults</a:t>
          </a:r>
          <a:endParaRPr lang="en-GB" sz="1800" kern="1200"/>
        </a:p>
      </dsp:txBody>
      <dsp:txXfrm>
        <a:off x="4525885" y="3314060"/>
        <a:ext cx="6426109" cy="725439"/>
      </dsp:txXfrm>
    </dsp:sp>
    <dsp:sp modelId="{9647F125-D128-43E6-A5B9-8DBE68C0ED93}">
      <dsp:nvSpPr>
        <dsp:cNvPr id="0" name=""/>
        <dsp:cNvSpPr/>
      </dsp:nvSpPr>
      <dsp:spPr>
        <a:xfrm>
          <a:off x="0" y="3193153"/>
          <a:ext cx="4525885" cy="967252"/>
        </a:xfrm>
        <a:prstGeom prst="round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Font typeface="Arial" charset="0"/>
            <a:buNone/>
          </a:pPr>
          <a:r>
            <a:rPr lang="en-GB" altLang="en-US" sz="4000" b="1" kern="1200"/>
            <a:t>Restore</a:t>
          </a:r>
          <a:endParaRPr lang="en-GB" sz="4000" kern="1200"/>
        </a:p>
      </dsp:txBody>
      <dsp:txXfrm>
        <a:off x="47217" y="3240370"/>
        <a:ext cx="4431451" cy="8728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7F321-FCF1-44B7-816F-5A2B97A26B85}">
      <dsp:nvSpPr>
        <dsp:cNvPr id="0" name=""/>
        <dsp:cNvSpPr/>
      </dsp:nvSpPr>
      <dsp:spPr>
        <a:xfrm>
          <a:off x="2009501" y="1035980"/>
          <a:ext cx="2638672" cy="2176352"/>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ctr" defTabSz="1422400">
            <a:lnSpc>
              <a:spcPct val="200000"/>
            </a:lnSpc>
            <a:spcBef>
              <a:spcPct val="0"/>
            </a:spcBef>
            <a:spcAft>
              <a:spcPct val="15000"/>
            </a:spcAft>
            <a:buFont typeface="Wingdings" panose="05000000000000000000" pitchFamily="2" charset="2"/>
            <a:buChar char="ü"/>
          </a:pPr>
          <a:r>
            <a:rPr lang="en-GB" sz="3200" b="0" kern="1200"/>
            <a:t>240MW</a:t>
          </a:r>
        </a:p>
      </dsp:txBody>
      <dsp:txXfrm>
        <a:off x="2059585" y="1086064"/>
        <a:ext cx="2538504" cy="1609823"/>
      </dsp:txXfrm>
    </dsp:sp>
    <dsp:sp modelId="{B5D36252-272D-4AA5-B172-122F2672E7A5}">
      <dsp:nvSpPr>
        <dsp:cNvPr id="0" name=""/>
        <dsp:cNvSpPr/>
      </dsp:nvSpPr>
      <dsp:spPr>
        <a:xfrm>
          <a:off x="2891445" y="1737556"/>
          <a:ext cx="2968485" cy="2968485"/>
        </a:xfrm>
        <a:prstGeom prst="leftCircularArrow">
          <a:avLst>
            <a:gd name="adj1" fmla="val 3342"/>
            <a:gd name="adj2" fmla="val 413160"/>
            <a:gd name="adj3" fmla="val 2066034"/>
            <a:gd name="adj4" fmla="val 8901852"/>
            <a:gd name="adj5" fmla="val 389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C9D8A1-C70D-4531-877D-BDCCBB0FC740}">
      <dsp:nvSpPr>
        <dsp:cNvPr id="0" name=""/>
        <dsp:cNvSpPr/>
      </dsp:nvSpPr>
      <dsp:spPr>
        <a:xfrm>
          <a:off x="2030775" y="2336702"/>
          <a:ext cx="2345486" cy="1607230"/>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altLang="en-US" sz="1800" kern="1200"/>
            <a:t>CMZ flexible services procured.</a:t>
          </a:r>
          <a:endParaRPr lang="en-GB" sz="800" kern="1200"/>
        </a:p>
      </dsp:txBody>
      <dsp:txXfrm>
        <a:off x="2077849" y="2383776"/>
        <a:ext cx="2251338" cy="1513082"/>
      </dsp:txXfrm>
    </dsp:sp>
    <dsp:sp modelId="{CBF35EB2-3781-4FC2-855A-52834D24A3DB}">
      <dsp:nvSpPr>
        <dsp:cNvPr id="0" name=""/>
        <dsp:cNvSpPr/>
      </dsp:nvSpPr>
      <dsp:spPr>
        <a:xfrm>
          <a:off x="4848729" y="1215820"/>
          <a:ext cx="2638672" cy="2176352"/>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ctr" defTabSz="1422400">
            <a:lnSpc>
              <a:spcPct val="200000"/>
            </a:lnSpc>
            <a:spcBef>
              <a:spcPct val="0"/>
            </a:spcBef>
            <a:spcAft>
              <a:spcPct val="15000"/>
            </a:spcAft>
            <a:buFont typeface="Wingdings" panose="05000000000000000000" pitchFamily="2" charset="2"/>
            <a:buChar char="ü"/>
          </a:pPr>
          <a:r>
            <a:rPr lang="en-GB" sz="3200" b="0" kern="1200"/>
            <a:t>5GWh</a:t>
          </a:r>
          <a:r>
            <a:rPr lang="en-GB" sz="3200" kern="1200"/>
            <a:t> </a:t>
          </a:r>
        </a:p>
      </dsp:txBody>
      <dsp:txXfrm>
        <a:off x="4898813" y="1732266"/>
        <a:ext cx="2538504" cy="1609823"/>
      </dsp:txXfrm>
    </dsp:sp>
    <dsp:sp modelId="{AE6AC187-14F1-4107-BB2E-82210084172F}">
      <dsp:nvSpPr>
        <dsp:cNvPr id="0" name=""/>
        <dsp:cNvSpPr/>
      </dsp:nvSpPr>
      <dsp:spPr>
        <a:xfrm>
          <a:off x="5210732" y="583001"/>
          <a:ext cx="2794224" cy="1265639"/>
        </a:xfrm>
        <a:prstGeom prst="roundRect">
          <a:avLst>
            <a:gd name="adj" fmla="val 1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CMZ services utilised</a:t>
          </a:r>
        </a:p>
      </dsp:txBody>
      <dsp:txXfrm>
        <a:off x="5247801" y="620070"/>
        <a:ext cx="2720086" cy="11915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4765C-A0FA-4971-89CE-BC46131B3864}">
      <dsp:nvSpPr>
        <dsp:cNvPr id="0" name=""/>
        <dsp:cNvSpPr/>
      </dsp:nvSpPr>
      <dsp:spPr>
        <a:xfrm>
          <a:off x="6369" y="1277056"/>
          <a:ext cx="1489084" cy="14890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1831EA-E509-4A38-A6D2-8A53C4FC5B58}">
      <dsp:nvSpPr>
        <dsp:cNvPr id="0" name=""/>
        <dsp:cNvSpPr/>
      </dsp:nvSpPr>
      <dsp:spPr>
        <a:xfrm>
          <a:off x="248778" y="2170507"/>
          <a:ext cx="1489084" cy="1489084"/>
        </a:xfrm>
        <a:prstGeom prst="roundRect">
          <a:avLst>
            <a:gd name="adj" fmla="val 1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Reducing costs for customers</a:t>
          </a:r>
        </a:p>
      </dsp:txBody>
      <dsp:txXfrm>
        <a:off x="292392" y="2214121"/>
        <a:ext cx="1401856" cy="1401856"/>
      </dsp:txXfrm>
    </dsp:sp>
    <dsp:sp modelId="{80D010F9-D9E6-40FA-8A72-D3A7C6EF453E}">
      <dsp:nvSpPr>
        <dsp:cNvPr id="0" name=""/>
        <dsp:cNvSpPr/>
      </dsp:nvSpPr>
      <dsp:spPr>
        <a:xfrm>
          <a:off x="1782284" y="1842696"/>
          <a:ext cx="286830" cy="357806"/>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782284" y="1914257"/>
        <a:ext cx="200781" cy="214684"/>
      </dsp:txXfrm>
    </dsp:sp>
    <dsp:sp modelId="{56BD8172-128D-4109-9C24-911C1A001034}">
      <dsp:nvSpPr>
        <dsp:cNvPr id="0" name=""/>
        <dsp:cNvSpPr/>
      </dsp:nvSpPr>
      <dsp:spPr>
        <a:xfrm>
          <a:off x="2314969" y="1277056"/>
          <a:ext cx="1489084" cy="14890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9C441-677D-4D5F-8DD4-E01A6911561D}">
      <dsp:nvSpPr>
        <dsp:cNvPr id="0" name=""/>
        <dsp:cNvSpPr/>
      </dsp:nvSpPr>
      <dsp:spPr>
        <a:xfrm>
          <a:off x="2557378" y="2170507"/>
          <a:ext cx="1489084" cy="1489084"/>
        </a:xfrm>
        <a:prstGeom prst="roundRect">
          <a:avLst>
            <a:gd name="adj" fmla="val 1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Increasing optionality visibility to customers</a:t>
          </a:r>
          <a:endParaRPr lang="en-GB" sz="2200" kern="1200"/>
        </a:p>
      </dsp:txBody>
      <dsp:txXfrm>
        <a:off x="2600992" y="2214121"/>
        <a:ext cx="1401856" cy="1401856"/>
      </dsp:txXfrm>
    </dsp:sp>
    <dsp:sp modelId="{57BD9D05-91F3-4030-B328-DD3971BD0B58}">
      <dsp:nvSpPr>
        <dsp:cNvPr id="0" name=""/>
        <dsp:cNvSpPr/>
      </dsp:nvSpPr>
      <dsp:spPr>
        <a:xfrm>
          <a:off x="4090884" y="1842696"/>
          <a:ext cx="286830" cy="357806"/>
        </a:xfrm>
        <a:prstGeom prst="rightArrow">
          <a:avLst>
            <a:gd name="adj1" fmla="val 60000"/>
            <a:gd name="adj2" fmla="val 50000"/>
          </a:avLst>
        </a:prstGeom>
        <a:solidFill>
          <a:schemeClr val="accent5">
            <a:shade val="90000"/>
            <a:hueOff val="175458"/>
            <a:satOff val="-1607"/>
            <a:lumOff val="138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090884" y="1914257"/>
        <a:ext cx="200781" cy="214684"/>
      </dsp:txXfrm>
    </dsp:sp>
    <dsp:sp modelId="{A81225FA-967F-4AB1-885D-DDA1B5AFD25A}">
      <dsp:nvSpPr>
        <dsp:cNvPr id="0" name=""/>
        <dsp:cNvSpPr/>
      </dsp:nvSpPr>
      <dsp:spPr>
        <a:xfrm>
          <a:off x="4623570" y="1277056"/>
          <a:ext cx="1489084" cy="148908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50000" b="-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D1ADE6-6F2A-4C19-9994-4AD758611E22}">
      <dsp:nvSpPr>
        <dsp:cNvPr id="0" name=""/>
        <dsp:cNvSpPr/>
      </dsp:nvSpPr>
      <dsp:spPr>
        <a:xfrm>
          <a:off x="4865979" y="2170507"/>
          <a:ext cx="1489084" cy="1489084"/>
        </a:xfrm>
        <a:prstGeom prst="roundRect">
          <a:avLst>
            <a:gd name="adj" fmla="val 1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Storage and demand flexible connections </a:t>
          </a:r>
          <a:endParaRPr lang="en-GB" sz="2200" kern="1200"/>
        </a:p>
      </dsp:txBody>
      <dsp:txXfrm>
        <a:off x="4909593" y="2214121"/>
        <a:ext cx="1401856" cy="1401856"/>
      </dsp:txXfrm>
    </dsp:sp>
    <dsp:sp modelId="{D7034FC7-41FD-4DC3-8C12-85CF04A4AE21}">
      <dsp:nvSpPr>
        <dsp:cNvPr id="0" name=""/>
        <dsp:cNvSpPr/>
      </dsp:nvSpPr>
      <dsp:spPr>
        <a:xfrm>
          <a:off x="6399485" y="1842696"/>
          <a:ext cx="286830" cy="357806"/>
        </a:xfrm>
        <a:prstGeom prst="rightArrow">
          <a:avLst>
            <a:gd name="adj1" fmla="val 60000"/>
            <a:gd name="adj2" fmla="val 50000"/>
          </a:avLst>
        </a:prstGeom>
        <a:solidFill>
          <a:schemeClr val="accent5">
            <a:shade val="90000"/>
            <a:hueOff val="350915"/>
            <a:satOff val="-3215"/>
            <a:lumOff val="277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6399485" y="1914257"/>
        <a:ext cx="200781" cy="214684"/>
      </dsp:txXfrm>
    </dsp:sp>
    <dsp:sp modelId="{BDD3080E-ABB4-4B65-82F4-34CF33355C54}">
      <dsp:nvSpPr>
        <dsp:cNvPr id="0" name=""/>
        <dsp:cNvSpPr/>
      </dsp:nvSpPr>
      <dsp:spPr>
        <a:xfrm>
          <a:off x="6932170" y="1277056"/>
          <a:ext cx="1489084" cy="1489084"/>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A2BB8-4A0E-4EA3-AA2C-4C764AE9E291}">
      <dsp:nvSpPr>
        <dsp:cNvPr id="0" name=""/>
        <dsp:cNvSpPr/>
      </dsp:nvSpPr>
      <dsp:spPr>
        <a:xfrm>
          <a:off x="7174579" y="2170507"/>
          <a:ext cx="1489084" cy="1489084"/>
        </a:xfrm>
        <a:prstGeom prst="roundRect">
          <a:avLst>
            <a:gd name="adj" fmla="val 1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Voltage control. Providing options to </a:t>
          </a:r>
          <a:r>
            <a:rPr lang="en-GB" sz="1600" b="1" u="sng" kern="1200"/>
            <a:t>all</a:t>
          </a:r>
          <a:r>
            <a:rPr lang="en-GB" sz="1600" kern="1200"/>
            <a:t> customers</a:t>
          </a:r>
        </a:p>
      </dsp:txBody>
      <dsp:txXfrm>
        <a:off x="7218193" y="2214121"/>
        <a:ext cx="1401856" cy="1401856"/>
      </dsp:txXfrm>
    </dsp:sp>
    <dsp:sp modelId="{B1E3D562-DD84-4926-B95E-DCBCE9958883}">
      <dsp:nvSpPr>
        <dsp:cNvPr id="0" name=""/>
        <dsp:cNvSpPr/>
      </dsp:nvSpPr>
      <dsp:spPr>
        <a:xfrm>
          <a:off x="8708085" y="1842696"/>
          <a:ext cx="286830" cy="357806"/>
        </a:xfrm>
        <a:prstGeom prst="rightArrow">
          <a:avLst>
            <a:gd name="adj1" fmla="val 60000"/>
            <a:gd name="adj2" fmla="val 50000"/>
          </a:avLst>
        </a:prstGeom>
        <a:solidFill>
          <a:schemeClr val="accent5">
            <a:shade val="90000"/>
            <a:hueOff val="175458"/>
            <a:satOff val="-1607"/>
            <a:lumOff val="138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8708085" y="1914257"/>
        <a:ext cx="200781" cy="214684"/>
      </dsp:txXfrm>
    </dsp:sp>
    <dsp:sp modelId="{631083B6-9E03-4CEE-BD1C-50D9E8CD61AF}">
      <dsp:nvSpPr>
        <dsp:cNvPr id="0" name=""/>
        <dsp:cNvSpPr/>
      </dsp:nvSpPr>
      <dsp:spPr>
        <a:xfrm>
          <a:off x="9240770" y="1277056"/>
          <a:ext cx="1489084" cy="1489084"/>
        </a:xfrm>
        <a:prstGeom prst="roundRect">
          <a:avLst>
            <a:gd name="adj" fmla="val 10000"/>
          </a:avLst>
        </a:prstGeom>
        <a:blipFill>
          <a:blip xmlns:r="http://schemas.openxmlformats.org/officeDocument/2006/relationships" r:embed="rId9">
            <a:extLst>
              <a:ext uri="{837473B0-CC2E-450A-ABE3-18F120FF3D39}">
                <a1611:picAttrSrcUrl xmlns:a1611="http://schemas.microsoft.com/office/drawing/2016/11/main" r:i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2B2CF9-998A-4070-A3EF-936CA5682B6B}">
      <dsp:nvSpPr>
        <dsp:cNvPr id="0" name=""/>
        <dsp:cNvSpPr/>
      </dsp:nvSpPr>
      <dsp:spPr>
        <a:xfrm>
          <a:off x="9483180" y="2170507"/>
          <a:ext cx="1489084" cy="1489084"/>
        </a:xfrm>
        <a:prstGeom prst="roundRect">
          <a:avLst>
            <a:gd name="adj" fmla="val 1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Reducing timescales</a:t>
          </a:r>
        </a:p>
      </dsp:txBody>
      <dsp:txXfrm>
        <a:off x="9526794" y="2214121"/>
        <a:ext cx="1401856" cy="14018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07D3A-DCD4-44AB-8876-D5358DC54246}">
      <dsp:nvSpPr>
        <dsp:cNvPr id="0" name=""/>
        <dsp:cNvSpPr/>
      </dsp:nvSpPr>
      <dsp:spPr>
        <a:xfrm>
          <a:off x="0" y="4067"/>
          <a:ext cx="7976445" cy="171054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b="1" kern="1200"/>
            <a:t>Flexible Connections – FlexibleConnections@sse.com </a:t>
          </a:r>
        </a:p>
      </dsp:txBody>
      <dsp:txXfrm>
        <a:off x="83502" y="87569"/>
        <a:ext cx="7809441" cy="1543536"/>
      </dsp:txXfrm>
    </dsp:sp>
    <dsp:sp modelId="{3B869ED6-4B1C-49B2-A294-0C6FEC6E0AF0}">
      <dsp:nvSpPr>
        <dsp:cNvPr id="0" name=""/>
        <dsp:cNvSpPr/>
      </dsp:nvSpPr>
      <dsp:spPr>
        <a:xfrm>
          <a:off x="0" y="1838447"/>
          <a:ext cx="7976445" cy="171054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b="1" kern="1200"/>
            <a:t>Flexible Services – FlexibleServices@sse.com</a:t>
          </a:r>
        </a:p>
      </dsp:txBody>
      <dsp:txXfrm>
        <a:off x="83502" y="1921949"/>
        <a:ext cx="7809441" cy="15435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6DE78-506E-4DF3-98D5-5AAAD8E1F655}">
      <dsp:nvSpPr>
        <dsp:cNvPr id="0" name=""/>
        <dsp:cNvSpPr/>
      </dsp:nvSpPr>
      <dsp:spPr>
        <a:xfrm>
          <a:off x="400794" y="486818"/>
          <a:ext cx="1528612" cy="1528612"/>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8ED71E9-F2B4-47E6-BB57-8CFEE158FEA6}">
      <dsp:nvSpPr>
        <dsp:cNvPr id="0" name=""/>
        <dsp:cNvSpPr/>
      </dsp:nvSpPr>
      <dsp:spPr>
        <a:xfrm>
          <a:off x="1165100" y="486818"/>
          <a:ext cx="8155705" cy="152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en-GB" altLang="en-US" sz="2600" kern="1200">
              <a:hlinkClick xmlns:r="http://schemas.openxmlformats.org/officeDocument/2006/relationships" r:id="rId1"/>
            </a:rPr>
            <a:t>https://www.ssen.co.uk/1connections/Flexible/</a:t>
          </a:r>
          <a:endParaRPr lang="en-GB" sz="2600" kern="1200"/>
        </a:p>
      </dsp:txBody>
      <dsp:txXfrm>
        <a:off x="1165100" y="486818"/>
        <a:ext cx="8155705" cy="1528612"/>
      </dsp:txXfrm>
    </dsp:sp>
    <dsp:sp modelId="{060AD961-C543-4B04-88A1-38B4A7967467}">
      <dsp:nvSpPr>
        <dsp:cNvPr id="0" name=""/>
        <dsp:cNvSpPr/>
      </dsp:nvSpPr>
      <dsp:spPr>
        <a:xfrm>
          <a:off x="400794" y="2015431"/>
          <a:ext cx="1528612" cy="1528612"/>
        </a:xfrm>
        <a:prstGeom prst="ellipse">
          <a:avLst/>
        </a:prstGeom>
        <a:solidFill>
          <a:schemeClr val="accent6">
            <a:shade val="80000"/>
            <a:alpha val="50000"/>
            <a:hueOff val="-80"/>
            <a:satOff val="-472"/>
            <a:lumOff val="4736"/>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64EA08D-4A38-48AC-A13E-BBBCADD5FD29}">
      <dsp:nvSpPr>
        <dsp:cNvPr id="0" name=""/>
        <dsp:cNvSpPr/>
      </dsp:nvSpPr>
      <dsp:spPr>
        <a:xfrm>
          <a:off x="1165100" y="2015431"/>
          <a:ext cx="8155705" cy="152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en-GB" altLang="en-US" sz="2600" kern="1200">
              <a:hlinkClick xmlns:r="http://schemas.openxmlformats.org/officeDocument/2006/relationships" r:id="rId2"/>
            </a:rPr>
            <a:t>https://www.energynetworks.org/electricity/futures/open-networks-project/workstream-products-2020/ws1a-flexibility-services.html</a:t>
          </a:r>
          <a:endParaRPr lang="en-GB" sz="2600" kern="1200"/>
        </a:p>
      </dsp:txBody>
      <dsp:txXfrm>
        <a:off x="1165100" y="2015431"/>
        <a:ext cx="8155705" cy="1528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E8AA0-0B25-48E4-A824-3FAC7906EDEF}">
      <dsp:nvSpPr>
        <dsp:cNvPr id="0" name=""/>
        <dsp:cNvSpPr/>
      </dsp:nvSpPr>
      <dsp:spPr>
        <a:xfrm>
          <a:off x="329847" y="3551"/>
          <a:ext cx="4410000" cy="875346"/>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t>Networks are becoming more constrained as more DER connects </a:t>
          </a:r>
          <a:endParaRPr lang="en-GB" sz="2400" kern="1200"/>
        </a:p>
      </dsp:txBody>
      <dsp:txXfrm>
        <a:off x="329847" y="3551"/>
        <a:ext cx="4410000" cy="875346"/>
      </dsp:txXfrm>
    </dsp:sp>
    <dsp:sp modelId="{4BC4B169-161B-4A47-A04B-FBDF8C9A30AC}">
      <dsp:nvSpPr>
        <dsp:cNvPr id="0" name=""/>
        <dsp:cNvSpPr/>
      </dsp:nvSpPr>
      <dsp:spPr>
        <a:xfrm>
          <a:off x="869847" y="922665"/>
          <a:ext cx="3330000" cy="875346"/>
        </a:xfrm>
        <a:prstGeom prst="rect">
          <a:avLst/>
        </a:prstGeom>
        <a:solidFill>
          <a:schemeClr val="accent1">
            <a:shade val="50000"/>
            <a:hueOff val="201247"/>
            <a:satOff val="-4901"/>
            <a:lumOff val="214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t>Need for cheaper, quicker connections is apparent</a:t>
          </a:r>
          <a:endParaRPr lang="en-GB" sz="2400" kern="1200"/>
        </a:p>
      </dsp:txBody>
      <dsp:txXfrm>
        <a:off x="869847" y="922665"/>
        <a:ext cx="3330000" cy="875346"/>
      </dsp:txXfrm>
    </dsp:sp>
    <dsp:sp modelId="{D6346A5E-C007-43C3-865B-01B556723C19}">
      <dsp:nvSpPr>
        <dsp:cNvPr id="0" name=""/>
        <dsp:cNvSpPr/>
      </dsp:nvSpPr>
      <dsp:spPr>
        <a:xfrm>
          <a:off x="0" y="1841779"/>
          <a:ext cx="5069695" cy="1119673"/>
        </a:xfrm>
        <a:prstGeom prst="rect">
          <a:avLst/>
        </a:prstGeom>
        <a:solidFill>
          <a:schemeClr val="accent1">
            <a:shade val="50000"/>
            <a:hueOff val="402493"/>
            <a:satOff val="-9802"/>
            <a:lumOff val="4289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t>Use what we have more intelligently, efficiently and only reinforce where needed</a:t>
          </a:r>
          <a:endParaRPr lang="en-GB" sz="2400" kern="1200"/>
        </a:p>
      </dsp:txBody>
      <dsp:txXfrm>
        <a:off x="0" y="1841779"/>
        <a:ext cx="5069695" cy="1119673"/>
      </dsp:txXfrm>
    </dsp:sp>
    <dsp:sp modelId="{71926A65-9CD1-4CA6-BDFB-A368D2D63935}">
      <dsp:nvSpPr>
        <dsp:cNvPr id="0" name=""/>
        <dsp:cNvSpPr/>
      </dsp:nvSpPr>
      <dsp:spPr>
        <a:xfrm>
          <a:off x="734847" y="3005220"/>
          <a:ext cx="3600000" cy="875346"/>
        </a:xfrm>
        <a:prstGeom prst="rect">
          <a:avLst/>
        </a:prstGeom>
        <a:solidFill>
          <a:schemeClr val="accent1">
            <a:shade val="50000"/>
            <a:hueOff val="201247"/>
            <a:satOff val="-4901"/>
            <a:lumOff val="214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t>Transmission and Distribution drivers (SWAN) </a:t>
          </a:r>
          <a:endParaRPr lang="en-GB" sz="2400" kern="1200"/>
        </a:p>
      </dsp:txBody>
      <dsp:txXfrm>
        <a:off x="734847" y="3005220"/>
        <a:ext cx="3600000" cy="875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8A466-ABA3-4BB7-82D9-EEE822480552}">
      <dsp:nvSpPr>
        <dsp:cNvPr id="0" name=""/>
        <dsp:cNvSpPr/>
      </dsp:nvSpPr>
      <dsp:spPr>
        <a:xfrm>
          <a:off x="687127" y="0"/>
          <a:ext cx="7787445" cy="170853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8E0CE2-E96B-4312-9BFE-DD882079FA1A}">
      <dsp:nvSpPr>
        <dsp:cNvPr id="0" name=""/>
        <dsp:cNvSpPr/>
      </dsp:nvSpPr>
      <dsp:spPr>
        <a:xfrm>
          <a:off x="28630" y="512560"/>
          <a:ext cx="2748510" cy="68341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Design</a:t>
          </a:r>
        </a:p>
      </dsp:txBody>
      <dsp:txXfrm>
        <a:off x="61991" y="545921"/>
        <a:ext cx="2681788" cy="616691"/>
      </dsp:txXfrm>
    </dsp:sp>
    <dsp:sp modelId="{56C1A211-5AD2-4E98-9DF3-C6111DC872EA}">
      <dsp:nvSpPr>
        <dsp:cNvPr id="0" name=""/>
        <dsp:cNvSpPr/>
      </dsp:nvSpPr>
      <dsp:spPr>
        <a:xfrm>
          <a:off x="3206595" y="512560"/>
          <a:ext cx="2748510" cy="68341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Delivery</a:t>
          </a:r>
        </a:p>
      </dsp:txBody>
      <dsp:txXfrm>
        <a:off x="3239956" y="545921"/>
        <a:ext cx="2681788" cy="616691"/>
      </dsp:txXfrm>
    </dsp:sp>
    <dsp:sp modelId="{A03C34BF-DB35-404F-8733-C6F20717385C}">
      <dsp:nvSpPr>
        <dsp:cNvPr id="0" name=""/>
        <dsp:cNvSpPr/>
      </dsp:nvSpPr>
      <dsp:spPr>
        <a:xfrm>
          <a:off x="6384560" y="512560"/>
          <a:ext cx="2748510" cy="68341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Support</a:t>
          </a:r>
        </a:p>
      </dsp:txBody>
      <dsp:txXfrm>
        <a:off x="6417921" y="545921"/>
        <a:ext cx="2681788" cy="6166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16391-3101-4940-A90C-D8B2D149DBA6}">
      <dsp:nvSpPr>
        <dsp:cNvPr id="0" name=""/>
        <dsp:cNvSpPr/>
      </dsp:nvSpPr>
      <dsp:spPr>
        <a:xfrm rot="16200000">
          <a:off x="129412" y="-129412"/>
          <a:ext cx="1212558" cy="1471382"/>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ANM</a:t>
          </a:r>
        </a:p>
      </dsp:txBody>
      <dsp:txXfrm rot="5400000">
        <a:off x="-1" y="1"/>
        <a:ext cx="1471382" cy="909418"/>
      </dsp:txXfrm>
    </dsp:sp>
    <dsp:sp modelId="{E4D840B8-B8B5-4580-B30A-0D52294EA3C9}">
      <dsp:nvSpPr>
        <dsp:cNvPr id="0" name=""/>
        <dsp:cNvSpPr/>
      </dsp:nvSpPr>
      <dsp:spPr>
        <a:xfrm>
          <a:off x="1471382" y="0"/>
          <a:ext cx="1471382" cy="1212558"/>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Timed</a:t>
          </a:r>
        </a:p>
      </dsp:txBody>
      <dsp:txXfrm>
        <a:off x="1471382" y="0"/>
        <a:ext cx="1471382" cy="909418"/>
      </dsp:txXfrm>
    </dsp:sp>
    <dsp:sp modelId="{B7B4C4C8-F1C2-41FD-9F02-E49964D272B0}">
      <dsp:nvSpPr>
        <dsp:cNvPr id="0" name=""/>
        <dsp:cNvSpPr/>
      </dsp:nvSpPr>
      <dsp:spPr>
        <a:xfrm rot="10800000">
          <a:off x="0" y="1212558"/>
          <a:ext cx="1471382" cy="1212558"/>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3</a:t>
          </a:r>
          <a:r>
            <a:rPr lang="en-GB" sz="2100" kern="1200" baseline="30000"/>
            <a:t>rd</a:t>
          </a:r>
          <a:r>
            <a:rPr lang="en-GB" sz="2100" kern="1200"/>
            <a:t> Party ANM</a:t>
          </a:r>
        </a:p>
      </dsp:txBody>
      <dsp:txXfrm rot="10800000">
        <a:off x="0" y="1515697"/>
        <a:ext cx="1471382" cy="909418"/>
      </dsp:txXfrm>
    </dsp:sp>
    <dsp:sp modelId="{27C4E276-97DC-4494-8EE2-7919087DF6C7}">
      <dsp:nvSpPr>
        <dsp:cNvPr id="0" name=""/>
        <dsp:cNvSpPr/>
      </dsp:nvSpPr>
      <dsp:spPr>
        <a:xfrm rot="5400000">
          <a:off x="1600794" y="1083145"/>
          <a:ext cx="1212558" cy="1471382"/>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G100</a:t>
          </a:r>
        </a:p>
      </dsp:txBody>
      <dsp:txXfrm rot="-5400000">
        <a:off x="1471382" y="1515697"/>
        <a:ext cx="1471382" cy="909418"/>
      </dsp:txXfrm>
    </dsp:sp>
    <dsp:sp modelId="{AA415C8B-03A0-43C1-A413-0C8F5BA719A1}">
      <dsp:nvSpPr>
        <dsp:cNvPr id="0" name=""/>
        <dsp:cNvSpPr/>
      </dsp:nvSpPr>
      <dsp:spPr>
        <a:xfrm>
          <a:off x="752953" y="733133"/>
          <a:ext cx="1436857" cy="958848"/>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Flexible Connections</a:t>
          </a:r>
        </a:p>
      </dsp:txBody>
      <dsp:txXfrm>
        <a:off x="799760" y="779940"/>
        <a:ext cx="1343243" cy="8652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16391-3101-4940-A90C-D8B2D149DBA6}">
      <dsp:nvSpPr>
        <dsp:cNvPr id="0" name=""/>
        <dsp:cNvSpPr/>
      </dsp:nvSpPr>
      <dsp:spPr>
        <a:xfrm rot="16200000">
          <a:off x="129412" y="-129412"/>
          <a:ext cx="1212558" cy="147138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t>Sustain</a:t>
          </a:r>
        </a:p>
      </dsp:txBody>
      <dsp:txXfrm rot="5400000">
        <a:off x="-1" y="1"/>
        <a:ext cx="1471382" cy="909418"/>
      </dsp:txXfrm>
    </dsp:sp>
    <dsp:sp modelId="{E4D840B8-B8B5-4580-B30A-0D52294EA3C9}">
      <dsp:nvSpPr>
        <dsp:cNvPr id="0" name=""/>
        <dsp:cNvSpPr/>
      </dsp:nvSpPr>
      <dsp:spPr>
        <a:xfrm>
          <a:off x="1471382" y="0"/>
          <a:ext cx="1471382" cy="121255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t>Secure</a:t>
          </a:r>
        </a:p>
      </dsp:txBody>
      <dsp:txXfrm>
        <a:off x="1471382" y="0"/>
        <a:ext cx="1471382" cy="909418"/>
      </dsp:txXfrm>
    </dsp:sp>
    <dsp:sp modelId="{B7B4C4C8-F1C2-41FD-9F02-E49964D272B0}">
      <dsp:nvSpPr>
        <dsp:cNvPr id="0" name=""/>
        <dsp:cNvSpPr/>
      </dsp:nvSpPr>
      <dsp:spPr>
        <a:xfrm rot="10800000">
          <a:off x="0" y="1212558"/>
          <a:ext cx="1471382" cy="121255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t>Dynamic</a:t>
          </a:r>
        </a:p>
      </dsp:txBody>
      <dsp:txXfrm rot="10800000">
        <a:off x="0" y="1515697"/>
        <a:ext cx="1471382" cy="909418"/>
      </dsp:txXfrm>
    </dsp:sp>
    <dsp:sp modelId="{27C4E276-97DC-4494-8EE2-7919087DF6C7}">
      <dsp:nvSpPr>
        <dsp:cNvPr id="0" name=""/>
        <dsp:cNvSpPr/>
      </dsp:nvSpPr>
      <dsp:spPr>
        <a:xfrm rot="5400000">
          <a:off x="1600794" y="1083145"/>
          <a:ext cx="1212558" cy="147138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t>Restore</a:t>
          </a:r>
        </a:p>
      </dsp:txBody>
      <dsp:txXfrm rot="-5400000">
        <a:off x="1471382" y="1515697"/>
        <a:ext cx="1471382" cy="909418"/>
      </dsp:txXfrm>
    </dsp:sp>
    <dsp:sp modelId="{AA415C8B-03A0-43C1-A413-0C8F5BA719A1}">
      <dsp:nvSpPr>
        <dsp:cNvPr id="0" name=""/>
        <dsp:cNvSpPr/>
      </dsp:nvSpPr>
      <dsp:spPr>
        <a:xfrm>
          <a:off x="752953" y="733133"/>
          <a:ext cx="1436857" cy="95884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Flexible Services</a:t>
          </a:r>
        </a:p>
      </dsp:txBody>
      <dsp:txXfrm>
        <a:off x="799760" y="779940"/>
        <a:ext cx="1343243" cy="8652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791C2-8214-4BCC-AA13-0DB7FF41999F}">
      <dsp:nvSpPr>
        <dsp:cNvPr id="0" name=""/>
        <dsp:cNvSpPr/>
      </dsp:nvSpPr>
      <dsp:spPr>
        <a:xfrm>
          <a:off x="0" y="730658"/>
          <a:ext cx="5119638" cy="745614"/>
        </a:xfrm>
        <a:prstGeom prst="rightArrow">
          <a:avLst>
            <a:gd name="adj1" fmla="val 50000"/>
            <a:gd name="adj2" fmla="val 5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18366" numCol="1" spcCol="1270" anchor="ctr" anchorCtr="0">
          <a:noAutofit/>
        </a:bodyPr>
        <a:lstStyle/>
        <a:p>
          <a:pPr marL="0" lvl="0" indent="0" algn="l" defTabSz="622300">
            <a:lnSpc>
              <a:spcPct val="90000"/>
            </a:lnSpc>
            <a:spcBef>
              <a:spcPct val="0"/>
            </a:spcBef>
            <a:spcAft>
              <a:spcPct val="35000"/>
            </a:spcAft>
            <a:buNone/>
          </a:pPr>
          <a:r>
            <a:rPr lang="en-GB" sz="1400" kern="1200"/>
            <a:t>2011 ORKNEY RPZ – ANM Genesis </a:t>
          </a:r>
        </a:p>
      </dsp:txBody>
      <dsp:txXfrm>
        <a:off x="0" y="917062"/>
        <a:ext cx="4933235" cy="372807"/>
      </dsp:txXfrm>
    </dsp:sp>
    <dsp:sp modelId="{4CFB3376-6E7E-4172-A1BF-925A81E80417}">
      <dsp:nvSpPr>
        <dsp:cNvPr id="0" name=""/>
        <dsp:cNvSpPr/>
      </dsp:nvSpPr>
      <dsp:spPr>
        <a:xfrm>
          <a:off x="0" y="1305634"/>
          <a:ext cx="1576848" cy="143632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solidFill>
                <a:srgbClr val="002060"/>
              </a:solidFill>
            </a:rPr>
            <a:t>SSEN Delivers first UK ANM System in the Orkney Registered Power Zone</a:t>
          </a:r>
        </a:p>
      </dsp:txBody>
      <dsp:txXfrm>
        <a:off x="0" y="1305634"/>
        <a:ext cx="1576848" cy="1436327"/>
      </dsp:txXfrm>
    </dsp:sp>
    <dsp:sp modelId="{E1B07292-1F31-46BB-AA76-DB2464FDBDE2}">
      <dsp:nvSpPr>
        <dsp:cNvPr id="0" name=""/>
        <dsp:cNvSpPr/>
      </dsp:nvSpPr>
      <dsp:spPr>
        <a:xfrm>
          <a:off x="1576848" y="979196"/>
          <a:ext cx="3542789" cy="745614"/>
        </a:xfrm>
        <a:prstGeom prst="rightArrow">
          <a:avLst>
            <a:gd name="adj1" fmla="val 50000"/>
            <a:gd name="adj2" fmla="val 5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18366" numCol="1" spcCol="1270" anchor="ctr" anchorCtr="0">
          <a:noAutofit/>
        </a:bodyPr>
        <a:lstStyle/>
        <a:p>
          <a:pPr marL="0" lvl="0" indent="0" algn="l" defTabSz="622300">
            <a:lnSpc>
              <a:spcPct val="90000"/>
            </a:lnSpc>
            <a:spcBef>
              <a:spcPct val="0"/>
            </a:spcBef>
            <a:spcAft>
              <a:spcPct val="35000"/>
            </a:spcAft>
            <a:buNone/>
          </a:pPr>
          <a:r>
            <a:rPr lang="en-GB" sz="1400" kern="1200"/>
            <a:t>2013 NINES – SHETLAND ANM</a:t>
          </a:r>
        </a:p>
      </dsp:txBody>
      <dsp:txXfrm>
        <a:off x="1576848" y="1165600"/>
        <a:ext cx="3356386" cy="372807"/>
      </dsp:txXfrm>
    </dsp:sp>
    <dsp:sp modelId="{CB5D6844-9DA4-4205-AC8E-6EEAEC9E092E}">
      <dsp:nvSpPr>
        <dsp:cNvPr id="0" name=""/>
        <dsp:cNvSpPr/>
      </dsp:nvSpPr>
      <dsp:spPr>
        <a:xfrm>
          <a:off x="1576848" y="1554172"/>
          <a:ext cx="1576848" cy="143632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solidFill>
                <a:srgbClr val="002060"/>
              </a:solidFill>
            </a:rPr>
            <a:t>SSEN Delivers first UK ANM managing generation, demand and storage – the UK’s first Smart-Grid</a:t>
          </a:r>
        </a:p>
      </dsp:txBody>
      <dsp:txXfrm>
        <a:off x="1576848" y="1554172"/>
        <a:ext cx="1576848" cy="1436327"/>
      </dsp:txXfrm>
    </dsp:sp>
    <dsp:sp modelId="{CBF9425C-F78C-4D01-8710-780D6D5BD9A0}">
      <dsp:nvSpPr>
        <dsp:cNvPr id="0" name=""/>
        <dsp:cNvSpPr/>
      </dsp:nvSpPr>
      <dsp:spPr>
        <a:xfrm>
          <a:off x="3153697" y="1227734"/>
          <a:ext cx="1965940" cy="745614"/>
        </a:xfrm>
        <a:prstGeom prst="rightArrow">
          <a:avLst>
            <a:gd name="adj1" fmla="val 50000"/>
            <a:gd name="adj2" fmla="val 5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18366" numCol="1" spcCol="1270" anchor="ctr" anchorCtr="0">
          <a:noAutofit/>
        </a:bodyPr>
        <a:lstStyle/>
        <a:p>
          <a:pPr marL="0" lvl="0" indent="0" algn="l" defTabSz="622300">
            <a:lnSpc>
              <a:spcPct val="90000"/>
            </a:lnSpc>
            <a:spcBef>
              <a:spcPct val="0"/>
            </a:spcBef>
            <a:spcAft>
              <a:spcPct val="35000"/>
            </a:spcAft>
            <a:buNone/>
          </a:pPr>
          <a:r>
            <a:rPr lang="en-GB" sz="1400" kern="1200"/>
            <a:t>2016 IOW ANM</a:t>
          </a:r>
        </a:p>
      </dsp:txBody>
      <dsp:txXfrm>
        <a:off x="3153697" y="1414138"/>
        <a:ext cx="1779537" cy="372807"/>
      </dsp:txXfrm>
    </dsp:sp>
    <dsp:sp modelId="{9FB2E654-3608-4D4F-B15D-6BB9F6E57439}">
      <dsp:nvSpPr>
        <dsp:cNvPr id="0" name=""/>
        <dsp:cNvSpPr/>
      </dsp:nvSpPr>
      <dsp:spPr>
        <a:xfrm>
          <a:off x="3153697" y="1802710"/>
          <a:ext cx="1576848" cy="141530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solidFill>
                <a:srgbClr val="002060"/>
              </a:solidFill>
            </a:rPr>
            <a:t>SSEN Delivers UK’s first BAU ANM System alongside ‘trial’ connections of the wider suite across the</a:t>
          </a:r>
          <a:r>
            <a:rPr lang="en-GB" sz="1300" kern="1200"/>
            <a:t> licence areas</a:t>
          </a:r>
        </a:p>
      </dsp:txBody>
      <dsp:txXfrm>
        <a:off x="3153697" y="1802710"/>
        <a:ext cx="1576848" cy="14153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C9E22-675F-4BCF-85F4-6C4C7C93500F}">
      <dsp:nvSpPr>
        <dsp:cNvPr id="0" name=""/>
        <dsp:cNvSpPr/>
      </dsp:nvSpPr>
      <dsp:spPr>
        <a:xfrm>
          <a:off x="0" y="414725"/>
          <a:ext cx="8128000" cy="5079999"/>
        </a:xfrm>
        <a:prstGeom prst="swooshArrow">
          <a:avLst>
            <a:gd name="adj1" fmla="val 25000"/>
            <a:gd name="adj2" fmla="val 25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A25BD-F624-43C4-86F4-45D0B90D2C96}">
      <dsp:nvSpPr>
        <dsp:cNvPr id="0" name=""/>
        <dsp:cNvSpPr/>
      </dsp:nvSpPr>
      <dsp:spPr>
        <a:xfrm>
          <a:off x="800607" y="4142277"/>
          <a:ext cx="186944" cy="186944"/>
        </a:xfrm>
        <a:prstGeom prst="ellips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F0734-E6B5-49F3-988A-EA92CF40A012}">
      <dsp:nvSpPr>
        <dsp:cNvPr id="0" name=""/>
        <dsp:cNvSpPr/>
      </dsp:nvSpPr>
      <dsp:spPr>
        <a:xfrm>
          <a:off x="894079" y="4235749"/>
          <a:ext cx="106476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533400">
            <a:lnSpc>
              <a:spcPct val="90000"/>
            </a:lnSpc>
            <a:spcBef>
              <a:spcPct val="0"/>
            </a:spcBef>
            <a:spcAft>
              <a:spcPct val="35000"/>
            </a:spcAft>
            <a:buNone/>
          </a:pPr>
          <a:r>
            <a:rPr lang="en-GB" sz="1200" kern="1200">
              <a:solidFill>
                <a:srgbClr val="002060"/>
              </a:solidFill>
            </a:rPr>
            <a:t>March ‘18 </a:t>
          </a:r>
        </a:p>
        <a:p>
          <a:pPr marL="0" lvl="0" indent="0" algn="l" defTabSz="533400">
            <a:lnSpc>
              <a:spcPct val="90000"/>
            </a:lnSpc>
            <a:spcBef>
              <a:spcPct val="0"/>
            </a:spcBef>
            <a:spcAft>
              <a:spcPct val="35000"/>
            </a:spcAft>
            <a:buNone/>
          </a:pPr>
          <a:r>
            <a:rPr lang="en-GB" sz="1200" kern="1200">
              <a:solidFill>
                <a:srgbClr val="002060"/>
              </a:solidFill>
            </a:rPr>
            <a:t>Flexible Connections Go-live</a:t>
          </a:r>
        </a:p>
      </dsp:txBody>
      <dsp:txXfrm>
        <a:off x="894079" y="4235749"/>
        <a:ext cx="1064768" cy="1209040"/>
      </dsp:txXfrm>
    </dsp:sp>
    <dsp:sp modelId="{107636DE-D9B9-4946-9258-30C74F4E4FFD}">
      <dsp:nvSpPr>
        <dsp:cNvPr id="0" name=""/>
        <dsp:cNvSpPr/>
      </dsp:nvSpPr>
      <dsp:spPr>
        <a:xfrm>
          <a:off x="1812543" y="3169965"/>
          <a:ext cx="292608" cy="292608"/>
        </a:xfrm>
        <a:prstGeom prst="ellipse">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3C74F0-F656-4EA5-B70F-D23B2DF640B3}">
      <dsp:nvSpPr>
        <dsp:cNvPr id="0" name=""/>
        <dsp:cNvSpPr/>
      </dsp:nvSpPr>
      <dsp:spPr>
        <a:xfrm>
          <a:off x="1958847" y="3346728"/>
          <a:ext cx="1349248" cy="2128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marL="0" lvl="0" indent="0" algn="l" defTabSz="533400">
            <a:lnSpc>
              <a:spcPct val="90000"/>
            </a:lnSpc>
            <a:spcBef>
              <a:spcPct val="0"/>
            </a:spcBef>
            <a:spcAft>
              <a:spcPct val="35000"/>
            </a:spcAft>
            <a:buNone/>
          </a:pPr>
          <a:r>
            <a:rPr lang="en-GB" sz="1200" kern="1200">
              <a:solidFill>
                <a:srgbClr val="002060"/>
              </a:solidFill>
            </a:rPr>
            <a:t>May ‘18      </a:t>
          </a:r>
        </a:p>
        <a:p>
          <a:pPr marL="0" lvl="0" indent="0" algn="l" defTabSz="533400">
            <a:lnSpc>
              <a:spcPct val="90000"/>
            </a:lnSpc>
            <a:spcBef>
              <a:spcPct val="0"/>
            </a:spcBef>
            <a:spcAft>
              <a:spcPct val="35000"/>
            </a:spcAft>
            <a:buNone/>
          </a:pPr>
          <a:r>
            <a:rPr lang="en-GB" sz="1200" kern="1200">
              <a:solidFill>
                <a:srgbClr val="002060"/>
              </a:solidFill>
            </a:rPr>
            <a:t>First quotations issued within new process</a:t>
          </a:r>
        </a:p>
      </dsp:txBody>
      <dsp:txXfrm>
        <a:off x="1958847" y="3346728"/>
        <a:ext cx="1349248" cy="2128519"/>
      </dsp:txXfrm>
    </dsp:sp>
    <dsp:sp modelId="{51582121-92BD-4D3D-AF37-7300B0FC5CF1}">
      <dsp:nvSpPr>
        <dsp:cNvPr id="0" name=""/>
        <dsp:cNvSpPr/>
      </dsp:nvSpPr>
      <dsp:spPr>
        <a:xfrm>
          <a:off x="3113023" y="2394757"/>
          <a:ext cx="390144" cy="390144"/>
        </a:xfrm>
        <a:prstGeom prst="ellipse">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513A6-8CCB-47DA-BD7C-784665119171}">
      <dsp:nvSpPr>
        <dsp:cNvPr id="0" name=""/>
        <dsp:cNvSpPr/>
      </dsp:nvSpPr>
      <dsp:spPr>
        <a:xfrm>
          <a:off x="3308095" y="2589829"/>
          <a:ext cx="1568704" cy="285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29" tIns="0" rIns="0" bIns="0" numCol="1" spcCol="1270" anchor="t" anchorCtr="0">
          <a:noAutofit/>
        </a:bodyPr>
        <a:lstStyle/>
        <a:p>
          <a:pPr marL="0" lvl="0" indent="0" algn="l" defTabSz="533400">
            <a:lnSpc>
              <a:spcPct val="90000"/>
            </a:lnSpc>
            <a:spcBef>
              <a:spcPct val="0"/>
            </a:spcBef>
            <a:spcAft>
              <a:spcPct val="35000"/>
            </a:spcAft>
            <a:buNone/>
          </a:pPr>
          <a:r>
            <a:rPr lang="en-GB" sz="1200" kern="1200">
              <a:solidFill>
                <a:srgbClr val="002060"/>
              </a:solidFill>
            </a:rPr>
            <a:t>October ‘18   </a:t>
          </a:r>
        </a:p>
        <a:p>
          <a:pPr marL="0" lvl="0" indent="0" algn="l" defTabSz="533400">
            <a:lnSpc>
              <a:spcPct val="90000"/>
            </a:lnSpc>
            <a:spcBef>
              <a:spcPct val="0"/>
            </a:spcBef>
            <a:spcAft>
              <a:spcPct val="35000"/>
            </a:spcAft>
            <a:buNone/>
          </a:pPr>
          <a:r>
            <a:rPr lang="en-GB" sz="1200" kern="1200">
              <a:solidFill>
                <a:srgbClr val="002060"/>
              </a:solidFill>
            </a:rPr>
            <a:t>First connections delivered within new process and SSEN ‘Minimum Scheme’ Policy change development</a:t>
          </a:r>
        </a:p>
      </dsp:txBody>
      <dsp:txXfrm>
        <a:off x="3308095" y="2589829"/>
        <a:ext cx="1568704" cy="2854960"/>
      </dsp:txXfrm>
    </dsp:sp>
    <dsp:sp modelId="{BAEA612A-4C6E-45E7-AA4C-5CBEA8F7FCCF}">
      <dsp:nvSpPr>
        <dsp:cNvPr id="0" name=""/>
        <dsp:cNvSpPr/>
      </dsp:nvSpPr>
      <dsp:spPr>
        <a:xfrm>
          <a:off x="4624832" y="1789221"/>
          <a:ext cx="503936" cy="503936"/>
        </a:xfrm>
        <a:prstGeom prst="ellipse">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C55FB-37ED-4F31-9070-DFB55F5CEB57}">
      <dsp:nvSpPr>
        <dsp:cNvPr id="0" name=""/>
        <dsp:cNvSpPr/>
      </dsp:nvSpPr>
      <dsp:spPr>
        <a:xfrm>
          <a:off x="4876800" y="2041189"/>
          <a:ext cx="1625600" cy="340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25" tIns="0" rIns="0" bIns="0" numCol="1" spcCol="1270" anchor="t" anchorCtr="0">
          <a:noAutofit/>
        </a:bodyPr>
        <a:lstStyle/>
        <a:p>
          <a:pPr marL="0" lvl="0" indent="0" algn="l" defTabSz="533400">
            <a:lnSpc>
              <a:spcPct val="90000"/>
            </a:lnSpc>
            <a:spcBef>
              <a:spcPct val="0"/>
            </a:spcBef>
            <a:spcAft>
              <a:spcPct val="35000"/>
            </a:spcAft>
            <a:buNone/>
          </a:pPr>
          <a:r>
            <a:rPr lang="en-GB" sz="1200" kern="1200">
              <a:solidFill>
                <a:srgbClr val="002060"/>
              </a:solidFill>
            </a:rPr>
            <a:t>April ’19</a:t>
          </a:r>
        </a:p>
        <a:p>
          <a:pPr marL="0" lvl="0" indent="0" algn="l" defTabSz="533400">
            <a:lnSpc>
              <a:spcPct val="90000"/>
            </a:lnSpc>
            <a:spcBef>
              <a:spcPct val="0"/>
            </a:spcBef>
            <a:spcAft>
              <a:spcPct val="35000"/>
            </a:spcAft>
            <a:buNone/>
          </a:pPr>
          <a:r>
            <a:rPr lang="en-GB" sz="1200" kern="1200">
              <a:solidFill>
                <a:srgbClr val="002060"/>
              </a:solidFill>
            </a:rPr>
            <a:t>Minimum Scheme Process delivered and directly contributes to industry policy change DCP 348 – recognising flexible connections as equivalent to traditional options </a:t>
          </a:r>
        </a:p>
      </dsp:txBody>
      <dsp:txXfrm>
        <a:off x="4876800" y="2041189"/>
        <a:ext cx="1625600" cy="3403600"/>
      </dsp:txXfrm>
    </dsp:sp>
    <dsp:sp modelId="{E110AA45-9F70-4864-90FD-C7469FE6F4E7}">
      <dsp:nvSpPr>
        <dsp:cNvPr id="0" name=""/>
        <dsp:cNvSpPr/>
      </dsp:nvSpPr>
      <dsp:spPr>
        <a:xfrm>
          <a:off x="6181343" y="1384853"/>
          <a:ext cx="642112" cy="642112"/>
        </a:xfrm>
        <a:prstGeom prst="ellipse">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1DD04-F5FA-4307-AB32-A750452DFC7B}">
      <dsp:nvSpPr>
        <dsp:cNvPr id="0" name=""/>
        <dsp:cNvSpPr/>
      </dsp:nvSpPr>
      <dsp:spPr>
        <a:xfrm>
          <a:off x="6502399" y="1563570"/>
          <a:ext cx="1625600" cy="4023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242" tIns="0" rIns="0" bIns="0" numCol="1" spcCol="1270" anchor="t" anchorCtr="0">
          <a:noAutofit/>
        </a:bodyPr>
        <a:lstStyle/>
        <a:p>
          <a:pPr marL="0" lvl="0" indent="0" algn="l" defTabSz="533400">
            <a:lnSpc>
              <a:spcPct val="90000"/>
            </a:lnSpc>
            <a:spcBef>
              <a:spcPct val="0"/>
            </a:spcBef>
            <a:spcAft>
              <a:spcPct val="35000"/>
            </a:spcAft>
            <a:buNone/>
          </a:pPr>
          <a:r>
            <a:rPr lang="en-GB" sz="1200" kern="1200">
              <a:solidFill>
                <a:srgbClr val="002060"/>
              </a:solidFill>
            </a:rPr>
            <a:t>Today</a:t>
          </a:r>
        </a:p>
        <a:p>
          <a:pPr marL="0" lvl="0" indent="0" algn="l" defTabSz="533400">
            <a:lnSpc>
              <a:spcPct val="90000"/>
            </a:lnSpc>
            <a:spcBef>
              <a:spcPct val="0"/>
            </a:spcBef>
            <a:spcAft>
              <a:spcPct val="35000"/>
            </a:spcAft>
            <a:buNone/>
          </a:pPr>
          <a:r>
            <a:rPr lang="en-GB" sz="1200" kern="1200">
              <a:solidFill>
                <a:srgbClr val="002060"/>
              </a:solidFill>
            </a:rPr>
            <a:t>SWAN Project in delivery, ANM enabling over 60% of SEPD licence area (Completion due Oct 2021)</a:t>
          </a:r>
        </a:p>
        <a:p>
          <a:pPr marL="0" lvl="0" indent="0" algn="l" defTabSz="533400">
            <a:lnSpc>
              <a:spcPct val="90000"/>
            </a:lnSpc>
            <a:spcBef>
              <a:spcPct val="0"/>
            </a:spcBef>
            <a:spcAft>
              <a:spcPct val="35000"/>
            </a:spcAft>
            <a:buNone/>
          </a:pPr>
          <a:r>
            <a:rPr lang="en-GB" sz="1200" kern="1200">
              <a:solidFill>
                <a:srgbClr val="002060"/>
              </a:solidFill>
            </a:rPr>
            <a:t>ANM Centralisation Project in delivery (completion due Nov 2020)</a:t>
          </a:r>
        </a:p>
        <a:p>
          <a:pPr marL="0" lvl="0" indent="0" algn="l" defTabSz="533400">
            <a:lnSpc>
              <a:spcPct val="90000"/>
            </a:lnSpc>
            <a:spcBef>
              <a:spcPct val="0"/>
            </a:spcBef>
            <a:spcAft>
              <a:spcPct val="35000"/>
            </a:spcAft>
            <a:buNone/>
          </a:pPr>
          <a:r>
            <a:rPr lang="en-GB" sz="1200" kern="1200">
              <a:solidFill>
                <a:srgbClr val="002060"/>
              </a:solidFill>
            </a:rPr>
            <a:t>Older ANM systems on Orkney and Shetland being refreshed in ‘20-’21</a:t>
          </a:r>
        </a:p>
        <a:p>
          <a:pPr marL="0" lvl="0" indent="0" algn="l" defTabSz="533400">
            <a:lnSpc>
              <a:spcPct val="90000"/>
            </a:lnSpc>
            <a:spcBef>
              <a:spcPct val="0"/>
            </a:spcBef>
            <a:spcAft>
              <a:spcPct val="35000"/>
            </a:spcAft>
            <a:buNone/>
          </a:pPr>
          <a:r>
            <a:rPr lang="en-GB" sz="1200" kern="1200">
              <a:solidFill>
                <a:srgbClr val="002060"/>
              </a:solidFill>
            </a:rPr>
            <a:t>SSEN maintains the widest suite of flexible connections in the UK</a:t>
          </a:r>
        </a:p>
      </dsp:txBody>
      <dsp:txXfrm>
        <a:off x="6502399" y="1563570"/>
        <a:ext cx="1625600" cy="40235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7F321-FCF1-44B7-816F-5A2B97A26B85}">
      <dsp:nvSpPr>
        <dsp:cNvPr id="0" name=""/>
        <dsp:cNvSpPr/>
      </dsp:nvSpPr>
      <dsp:spPr>
        <a:xfrm>
          <a:off x="345377" y="1506887"/>
          <a:ext cx="1589903" cy="1311337"/>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Font typeface="Wingdings" panose="05000000000000000000" pitchFamily="2" charset="2"/>
            <a:buChar char="ü"/>
          </a:pPr>
          <a:r>
            <a:rPr lang="en-GB" sz="3200" b="0" kern="1200"/>
            <a:t>93</a:t>
          </a:r>
        </a:p>
      </dsp:txBody>
      <dsp:txXfrm>
        <a:off x="375555" y="1537065"/>
        <a:ext cx="1529547" cy="969980"/>
      </dsp:txXfrm>
    </dsp:sp>
    <dsp:sp modelId="{B5D36252-272D-4AA5-B172-122F2672E7A5}">
      <dsp:nvSpPr>
        <dsp:cNvPr id="0" name=""/>
        <dsp:cNvSpPr/>
      </dsp:nvSpPr>
      <dsp:spPr>
        <a:xfrm>
          <a:off x="864076" y="1883941"/>
          <a:ext cx="1856092" cy="1856092"/>
        </a:xfrm>
        <a:prstGeom prst="leftCircularArrow">
          <a:avLst>
            <a:gd name="adj1" fmla="val 3697"/>
            <a:gd name="adj2" fmla="val 460837"/>
            <a:gd name="adj3" fmla="val 2117183"/>
            <a:gd name="adj4" fmla="val 8905325"/>
            <a:gd name="adj5" fmla="val 4313"/>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C9D8A1-C70D-4531-877D-BDCCBB0FC740}">
      <dsp:nvSpPr>
        <dsp:cNvPr id="0" name=""/>
        <dsp:cNvSpPr/>
      </dsp:nvSpPr>
      <dsp:spPr>
        <a:xfrm>
          <a:off x="358195" y="2290622"/>
          <a:ext cx="1413247" cy="968418"/>
        </a:xfrm>
        <a:prstGeom prst="roundRect">
          <a:avLst>
            <a:gd name="adj" fmla="val 1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Flexible connections connected to date</a:t>
          </a:r>
          <a:endParaRPr lang="en-GB" sz="800" kern="1200"/>
        </a:p>
      </dsp:txBody>
      <dsp:txXfrm>
        <a:off x="386559" y="2318986"/>
        <a:ext cx="1356519" cy="911690"/>
      </dsp:txXfrm>
    </dsp:sp>
    <dsp:sp modelId="{CBF35EB2-3781-4FC2-855A-52834D24A3DB}">
      <dsp:nvSpPr>
        <dsp:cNvPr id="0" name=""/>
        <dsp:cNvSpPr/>
      </dsp:nvSpPr>
      <dsp:spPr>
        <a:xfrm>
          <a:off x="2098175" y="1615248"/>
          <a:ext cx="1589903" cy="1311337"/>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Font typeface="Wingdings" panose="05000000000000000000" pitchFamily="2" charset="2"/>
            <a:buChar char="ü"/>
          </a:pPr>
          <a:r>
            <a:rPr lang="en-GB" sz="3200" b="0" kern="1200"/>
            <a:t>412.5MWs</a:t>
          </a:r>
          <a:r>
            <a:rPr lang="en-GB" sz="3200" kern="1200"/>
            <a:t> </a:t>
          </a:r>
        </a:p>
      </dsp:txBody>
      <dsp:txXfrm>
        <a:off x="2128353" y="1926426"/>
        <a:ext cx="1529547" cy="969980"/>
      </dsp:txXfrm>
    </dsp:sp>
    <dsp:sp modelId="{9D9AD785-9A40-45C1-9DE0-3650880CD4A6}">
      <dsp:nvSpPr>
        <dsp:cNvPr id="0" name=""/>
        <dsp:cNvSpPr/>
      </dsp:nvSpPr>
      <dsp:spPr>
        <a:xfrm>
          <a:off x="2972218" y="593044"/>
          <a:ext cx="2216032" cy="2216032"/>
        </a:xfrm>
        <a:prstGeom prst="circularArrow">
          <a:avLst>
            <a:gd name="adj1" fmla="val 3096"/>
            <a:gd name="adj2" fmla="val 380512"/>
            <a:gd name="adj3" fmla="val 19280363"/>
            <a:gd name="adj4" fmla="val 12411897"/>
            <a:gd name="adj5" fmla="val 3612"/>
          </a:avLst>
        </a:prstGeom>
        <a:solidFill>
          <a:schemeClr val="accent5">
            <a:shade val="90000"/>
            <a:hueOff val="175458"/>
            <a:satOff val="-1607"/>
            <a:lumOff val="138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6AC187-14F1-4107-BB2E-82210084172F}">
      <dsp:nvSpPr>
        <dsp:cNvPr id="0" name=""/>
        <dsp:cNvSpPr/>
      </dsp:nvSpPr>
      <dsp:spPr>
        <a:xfrm>
          <a:off x="2316296" y="1233949"/>
          <a:ext cx="1683629" cy="762597"/>
        </a:xfrm>
        <a:prstGeom prst="roundRect">
          <a:avLst>
            <a:gd name="adj" fmla="val 1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DG capacity across our licence areas. </a:t>
          </a:r>
        </a:p>
      </dsp:txBody>
      <dsp:txXfrm>
        <a:off x="2338632" y="1256285"/>
        <a:ext cx="1638957" cy="717925"/>
      </dsp:txXfrm>
    </dsp:sp>
    <dsp:sp modelId="{4CBEA27D-D739-4C96-974B-8C4FFEF52D0F}">
      <dsp:nvSpPr>
        <dsp:cNvPr id="0" name=""/>
        <dsp:cNvSpPr/>
      </dsp:nvSpPr>
      <dsp:spPr>
        <a:xfrm>
          <a:off x="4326659" y="1429423"/>
          <a:ext cx="1589903" cy="1311337"/>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Font typeface="Wingdings" panose="05000000000000000000" pitchFamily="2" charset="2"/>
            <a:buChar char="ü"/>
          </a:pPr>
          <a:r>
            <a:rPr lang="en-GB" sz="3200" kern="1200"/>
            <a:t>90</a:t>
          </a:r>
        </a:p>
      </dsp:txBody>
      <dsp:txXfrm>
        <a:off x="4356837" y="1459601"/>
        <a:ext cx="1529547" cy="969980"/>
      </dsp:txXfrm>
    </dsp:sp>
    <dsp:sp modelId="{50DE5D0D-30FF-4392-B499-06F7C2DE0C0F}">
      <dsp:nvSpPr>
        <dsp:cNvPr id="0" name=""/>
        <dsp:cNvSpPr/>
      </dsp:nvSpPr>
      <dsp:spPr>
        <a:xfrm>
          <a:off x="5271428" y="1925519"/>
          <a:ext cx="2166872" cy="2166872"/>
        </a:xfrm>
        <a:prstGeom prst="leftCircularArrow">
          <a:avLst>
            <a:gd name="adj1" fmla="val 3166"/>
            <a:gd name="adj2" fmla="val 389791"/>
            <a:gd name="adj3" fmla="val 2959491"/>
            <a:gd name="adj4" fmla="val 9818679"/>
            <a:gd name="adj5" fmla="val 3694"/>
          </a:avLst>
        </a:prstGeom>
        <a:solidFill>
          <a:schemeClr val="accent5">
            <a:shade val="90000"/>
            <a:hueOff val="350915"/>
            <a:satOff val="-3215"/>
            <a:lumOff val="277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C33C11-B791-48AD-B615-BEF1918D3108}">
      <dsp:nvSpPr>
        <dsp:cNvPr id="0" name=""/>
        <dsp:cNvSpPr/>
      </dsp:nvSpPr>
      <dsp:spPr>
        <a:xfrm>
          <a:off x="4488935" y="2188408"/>
          <a:ext cx="1795318" cy="1104704"/>
        </a:xfrm>
        <a:prstGeom prst="roundRect">
          <a:avLst>
            <a:gd name="adj" fmla="val 1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Saved connecting customers over 90 years (yes, years!)</a:t>
          </a:r>
        </a:p>
      </dsp:txBody>
      <dsp:txXfrm>
        <a:off x="4521291" y="2220764"/>
        <a:ext cx="1730606" cy="1039992"/>
      </dsp:txXfrm>
    </dsp:sp>
    <dsp:sp modelId="{8BAC989A-61FD-4688-814F-59D2F2AFF4E0}">
      <dsp:nvSpPr>
        <dsp:cNvPr id="0" name=""/>
        <dsp:cNvSpPr/>
      </dsp:nvSpPr>
      <dsp:spPr>
        <a:xfrm>
          <a:off x="6623372" y="1944684"/>
          <a:ext cx="1632083" cy="162274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Font typeface="Wingdings" panose="05000000000000000000" pitchFamily="2" charset="2"/>
            <a:buChar char="ü"/>
          </a:pPr>
          <a:r>
            <a:rPr lang="en-GB" sz="3200" kern="1200"/>
            <a:t>£58M</a:t>
          </a:r>
        </a:p>
      </dsp:txBody>
      <dsp:txXfrm>
        <a:off x="6660716" y="2329758"/>
        <a:ext cx="1557395" cy="1200322"/>
      </dsp:txXfrm>
    </dsp:sp>
    <dsp:sp modelId="{886CCD97-A3FA-41A5-86EA-920A2E2EC639}">
      <dsp:nvSpPr>
        <dsp:cNvPr id="0" name=""/>
        <dsp:cNvSpPr/>
      </dsp:nvSpPr>
      <dsp:spPr>
        <a:xfrm>
          <a:off x="7479792" y="448135"/>
          <a:ext cx="2299196" cy="2299196"/>
        </a:xfrm>
        <a:prstGeom prst="circularArrow">
          <a:avLst>
            <a:gd name="adj1" fmla="val 2984"/>
            <a:gd name="adj2" fmla="val 365783"/>
            <a:gd name="adj3" fmla="val 19361168"/>
            <a:gd name="adj4" fmla="val 12477972"/>
            <a:gd name="adj5" fmla="val 3482"/>
          </a:avLst>
        </a:prstGeom>
        <a:solidFill>
          <a:schemeClr val="accent5">
            <a:shade val="90000"/>
            <a:hueOff val="175458"/>
            <a:satOff val="-1607"/>
            <a:lumOff val="138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33CF66-C2F2-4C9B-BC3D-01DB83FF90E4}">
      <dsp:nvSpPr>
        <dsp:cNvPr id="0" name=""/>
        <dsp:cNvSpPr/>
      </dsp:nvSpPr>
      <dsp:spPr>
        <a:xfrm>
          <a:off x="6883034" y="1093486"/>
          <a:ext cx="1593308" cy="1122873"/>
        </a:xfrm>
        <a:prstGeom prst="roundRect">
          <a:avLst>
            <a:gd name="adj" fmla="val 1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Cost of reinforcement saved by the customer</a:t>
          </a:r>
        </a:p>
      </dsp:txBody>
      <dsp:txXfrm>
        <a:off x="6915922" y="1126374"/>
        <a:ext cx="1527532" cy="1057097"/>
      </dsp:txXfrm>
    </dsp:sp>
    <dsp:sp modelId="{1161290E-4856-4F27-84E5-18E3B940A2F5}">
      <dsp:nvSpPr>
        <dsp:cNvPr id="0" name=""/>
        <dsp:cNvSpPr/>
      </dsp:nvSpPr>
      <dsp:spPr>
        <a:xfrm>
          <a:off x="8815399" y="1141318"/>
          <a:ext cx="1802775" cy="1676794"/>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Font typeface="Wingdings" panose="05000000000000000000" pitchFamily="2" charset="2"/>
            <a:buChar char="ü"/>
          </a:pPr>
          <a:r>
            <a:rPr lang="en-GB" sz="3200" kern="1200"/>
            <a:t>70</a:t>
          </a:r>
        </a:p>
        <a:p>
          <a:pPr marL="285750" lvl="1" indent="-285750" algn="l" defTabSz="1422400">
            <a:lnSpc>
              <a:spcPct val="90000"/>
            </a:lnSpc>
            <a:spcBef>
              <a:spcPct val="0"/>
            </a:spcBef>
            <a:spcAft>
              <a:spcPct val="15000"/>
            </a:spcAft>
            <a:buFont typeface="Wingdings" panose="05000000000000000000" pitchFamily="2" charset="2"/>
            <a:buChar char="ü"/>
          </a:pPr>
          <a:r>
            <a:rPr lang="en-GB" sz="3200" kern="1200"/>
            <a:t>1GW</a:t>
          </a:r>
        </a:p>
      </dsp:txBody>
      <dsp:txXfrm>
        <a:off x="8853987" y="1179906"/>
        <a:ext cx="1725599" cy="1240305"/>
      </dsp:txXfrm>
    </dsp:sp>
    <dsp:sp modelId="{DE786D7B-DA68-4E62-B0F7-B2447222C46A}">
      <dsp:nvSpPr>
        <dsp:cNvPr id="0" name=""/>
        <dsp:cNvSpPr/>
      </dsp:nvSpPr>
      <dsp:spPr>
        <a:xfrm>
          <a:off x="9065033" y="2344525"/>
          <a:ext cx="1717109" cy="1531432"/>
        </a:xfrm>
        <a:prstGeom prst="roundRect">
          <a:avLst>
            <a:gd name="adj" fmla="val 1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70 Connections in the pipeline Totalling over 1GW of new flexible generation</a:t>
          </a:r>
        </a:p>
      </dsp:txBody>
      <dsp:txXfrm>
        <a:off x="9109887" y="2389379"/>
        <a:ext cx="1627401" cy="14417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217B1-115F-499A-A95E-6A23F8EB80BB}">
      <dsp:nvSpPr>
        <dsp:cNvPr id="0" name=""/>
        <dsp:cNvSpPr/>
      </dsp:nvSpPr>
      <dsp:spPr>
        <a:xfrm>
          <a:off x="715055" y="0"/>
          <a:ext cx="8103960" cy="2754086"/>
        </a:xfrm>
        <a:prstGeom prst="rightArrow">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42478-3F1E-4E1E-8E38-51E321A64CCD}">
      <dsp:nvSpPr>
        <dsp:cNvPr id="0" name=""/>
        <dsp:cNvSpPr/>
      </dsp:nvSpPr>
      <dsp:spPr>
        <a:xfrm>
          <a:off x="8146" y="826225"/>
          <a:ext cx="2280984" cy="1101634"/>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Calibri Light" panose="020F0302020204030204"/>
            </a:rPr>
            <a:t>Generation</a:t>
          </a:r>
          <a:r>
            <a:rPr lang="en-GB" sz="2400" b="0" i="0" u="none" strike="noStrike" kern="1200" cap="none" baseline="0" noProof="0">
              <a:latin typeface="Calibri Light"/>
              <a:cs typeface="Calibri Light"/>
            </a:rPr>
            <a:t> Application</a:t>
          </a:r>
          <a:endParaRPr lang="en-GB" sz="2400" kern="1200"/>
        </a:p>
      </dsp:txBody>
      <dsp:txXfrm>
        <a:off x="61923" y="880002"/>
        <a:ext cx="2173430" cy="994080"/>
      </dsp:txXfrm>
    </dsp:sp>
    <dsp:sp modelId="{A5CC151F-2AC8-4809-A95D-CFD2F03C6899}">
      <dsp:nvSpPr>
        <dsp:cNvPr id="0" name=""/>
        <dsp:cNvSpPr/>
      </dsp:nvSpPr>
      <dsp:spPr>
        <a:xfrm>
          <a:off x="2420411" y="826225"/>
          <a:ext cx="2280984" cy="1101634"/>
        </a:xfrm>
        <a:prstGeom prst="round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Calibri Light" panose="020F0302020204030204"/>
            </a:rPr>
            <a:t>£50K Thermal Reinforcement</a:t>
          </a:r>
          <a:endParaRPr lang="en-GB" sz="2400" kern="1200"/>
        </a:p>
      </dsp:txBody>
      <dsp:txXfrm>
        <a:off x="2474188" y="880002"/>
        <a:ext cx="2173430" cy="994080"/>
      </dsp:txXfrm>
    </dsp:sp>
    <dsp:sp modelId="{12CAD2EA-46CC-4AD0-826D-1D64403ADDEF}">
      <dsp:nvSpPr>
        <dsp:cNvPr id="0" name=""/>
        <dsp:cNvSpPr/>
      </dsp:nvSpPr>
      <dsp:spPr>
        <a:xfrm>
          <a:off x="4832675" y="826225"/>
          <a:ext cx="2280984" cy="1101634"/>
        </a:xfrm>
        <a:prstGeom prst="roundRect">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Calibri Light" panose="020F0302020204030204"/>
            </a:rPr>
            <a:t>Possible Flexible Connection</a:t>
          </a:r>
          <a:endParaRPr lang="en-GB" sz="2400" kern="1200"/>
        </a:p>
      </dsp:txBody>
      <dsp:txXfrm>
        <a:off x="4886452" y="880002"/>
        <a:ext cx="2173430" cy="994080"/>
      </dsp:txXfrm>
    </dsp:sp>
    <dsp:sp modelId="{68447615-B5F1-4501-B074-2729188846C5}">
      <dsp:nvSpPr>
        <dsp:cNvPr id="0" name=""/>
        <dsp:cNvSpPr/>
      </dsp:nvSpPr>
      <dsp:spPr>
        <a:xfrm>
          <a:off x="7244939" y="826225"/>
          <a:ext cx="2280984" cy="1101634"/>
        </a:xfrm>
        <a:prstGeom prst="round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Calibri Light" panose="020F0302020204030204"/>
            </a:rPr>
            <a:t>Customer Quotation</a:t>
          </a:r>
        </a:p>
      </dsp:txBody>
      <dsp:txXfrm>
        <a:off x="7298716" y="880002"/>
        <a:ext cx="2173430" cy="994080"/>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50D15-A531-448E-93ED-4251445C3ED3}" type="datetimeFigureOut">
              <a:rPr lang="en-GB" smtClean="0"/>
              <a:t>15/02/2021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4196A-7037-4D75-9438-C3D3AB194F73}" type="slidenum">
              <a:rPr lang="en-GB" smtClean="0"/>
              <a:t>‹#›</a:t>
            </a:fld>
            <a:endParaRPr lang="en-GB"/>
          </a:p>
        </p:txBody>
      </p:sp>
    </p:spTree>
    <p:extLst>
      <p:ext uri="{BB962C8B-B14F-4D97-AF65-F5344CB8AC3E}">
        <p14:creationId xmlns:p14="http://schemas.microsoft.com/office/powerpoint/2010/main" val="4182351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9DF997A-6B20-47EB-9F30-742B5A110B6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5852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GB" sz="1000" dirty="0">
              <a:cs typeface="Calibri"/>
            </a:endParaRPr>
          </a:p>
          <a:p>
            <a:pPr lvl="1"/>
            <a:endParaRPr lang="en-GB" sz="10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EE015-83A5-429B-8189-A32DB6E956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72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solidFill>
                <a:srgbClr val="1F437F"/>
              </a:solidFill>
            </a:endParaRPr>
          </a:p>
        </p:txBody>
      </p:sp>
      <p:sp>
        <p:nvSpPr>
          <p:cNvPr id="337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9AE35-54E6-4A46-9629-85378CB8630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11761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2D74A5-2B61-48A7-AE0D-FB09AB759034}" type="slidenum">
              <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5905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2D74A5-2B61-48A7-AE0D-FB09AB759034}" type="slidenum">
              <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EE015-83A5-429B-8189-A32DB6E956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79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EE015-83A5-429B-8189-A32DB6E956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382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599BCEC-C0C9-4093-8940-38D190C89D0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5183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697B92D-060F-4560-96BE-773AE23E803D}"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7423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37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9AE35-54E6-4A46-9629-85378CB8630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0797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5E3951-B0B3-4A3D-BD23-AD17390B3C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44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5E3951-B0B3-4A3D-BD23-AD17390B3C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68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78119-11B7-4758-8F13-40ED4D5BC9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28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600"/>
              </a:spcBef>
              <a:buNone/>
              <a:defRPr/>
            </a:pPr>
            <a:endParaRPr lang="en-GB" altLang="en-US" dirty="0">
              <a:solidFill>
                <a:schemeClr val="accent1">
                  <a:lumMod val="75000"/>
                </a:schemeClr>
              </a:solidFill>
            </a:endParaRPr>
          </a:p>
        </p:txBody>
      </p:sp>
      <p:sp>
        <p:nvSpPr>
          <p:cNvPr id="337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9AE35-54E6-4A46-9629-85378CB8630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5195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78119-11B7-4758-8F13-40ED4D5BC9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69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200" b="1" kern="1200" dirty="0">
              <a:solidFill>
                <a:schemeClr val="tx1"/>
              </a:solidFill>
              <a:effectLst/>
              <a:latin typeface="+mn-lt"/>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2D74A5-2B61-48A7-AE0D-FB09AB759034}" type="slidenum">
              <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9527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40"/>
            <a:ext cx="12192000" cy="685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4" y="1864121"/>
            <a:ext cx="6101800" cy="441752"/>
          </a:xfrm>
        </p:spPr>
        <p:txBody>
          <a:bodyPr>
            <a:noAutofit/>
          </a:bodyPr>
          <a:lstStyle>
            <a:lvl1pPr marL="0" indent="0">
              <a:buNone/>
              <a:defRPr sz="2903"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30294" y="711958"/>
            <a:ext cx="6101745" cy="1141985"/>
          </a:xfrm>
        </p:spPr>
        <p:txBody>
          <a:bodyPr>
            <a:noAutofit/>
          </a:bodyPr>
          <a:lstStyle>
            <a:lvl1pPr>
              <a:lnSpc>
                <a:spcPct val="80000"/>
              </a:lnSpc>
              <a:defRPr sz="4899" b="1">
                <a:solidFill>
                  <a:schemeClr val="tx2"/>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177000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Text, Picture">
    <p:spTree>
      <p:nvGrpSpPr>
        <p:cNvPr id="1" name=""/>
        <p:cNvGrpSpPr/>
        <p:nvPr/>
      </p:nvGrpSpPr>
      <p:grpSpPr>
        <a:xfrm>
          <a:off x="0" y="0"/>
          <a:ext cx="0" cy="0"/>
          <a:chOff x="0" y="0"/>
          <a:chExt cx="0" cy="0"/>
        </a:xfrm>
      </p:grpSpPr>
      <p:sp>
        <p:nvSpPr>
          <p:cNvPr id="18" name="Text Placeholder 15"/>
          <p:cNvSpPr>
            <a:spLocks noGrp="1"/>
          </p:cNvSpPr>
          <p:nvPr>
            <p:ph type="body" sz="quarter" idx="14"/>
          </p:nvPr>
        </p:nvSpPr>
        <p:spPr>
          <a:xfrm>
            <a:off x="838146" y="1810977"/>
            <a:ext cx="7148717" cy="3500152"/>
          </a:xfrm>
        </p:spPr>
        <p:txBody>
          <a:bodyPr/>
          <a:lstStyle>
            <a:lvl1pPr marL="161300" indent="-161300">
              <a:buClr>
                <a:schemeClr val="tx2"/>
              </a:buClr>
              <a:defRPr sz="1996">
                <a:solidFill>
                  <a:schemeClr val="tx2"/>
                </a:solidFill>
              </a:defRPr>
            </a:lvl1pPr>
            <a:lvl2pPr marL="322600" indent="-161300">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144925" y="591903"/>
            <a:ext cx="3231869" cy="4719225"/>
          </a:xfrm>
        </p:spPr>
        <p:txBody>
          <a:bodyPr/>
          <a:lstStyle/>
          <a:p>
            <a:endParaRPr lang="en-GB"/>
          </a:p>
        </p:txBody>
      </p:sp>
      <p:sp>
        <p:nvSpPr>
          <p:cNvPr id="7" name="Slide Number Placeholder 4"/>
          <p:cNvSpPr>
            <a:spLocks noGrp="1"/>
          </p:cNvSpPr>
          <p:nvPr>
            <p:ph type="sldNum" sz="quarter" idx="4"/>
          </p:nvPr>
        </p:nvSpPr>
        <p:spPr>
          <a:xfrm>
            <a:off x="838145" y="6335758"/>
            <a:ext cx="10516603" cy="203474"/>
          </a:xfrm>
          <a:prstGeom prst="rect">
            <a:avLst/>
          </a:prstGeom>
        </p:spPr>
        <p:txBody>
          <a:bodyPr vert="horz" lIns="91440" tIns="45720" rIns="91440" bIns="45720" rtlCol="0" anchor="ctr"/>
          <a:lstStyle>
            <a:lvl1pPr algn="ctr">
              <a:defRPr sz="1089">
                <a:solidFill>
                  <a:schemeClr val="tx1">
                    <a:tint val="75000"/>
                  </a:schemeClr>
                </a:solidFill>
              </a:defRPr>
            </a:lvl1pPr>
          </a:lstStyle>
          <a:p>
            <a:fld id="{D0811DE3-8CB0-4F6C-B12C-D655FEC694D4}" type="slidenum">
              <a:rPr lang="en-GB" smtClean="0"/>
              <a:pPr/>
              <a:t>‹#›</a:t>
            </a:fld>
            <a:endParaRPr lang="en-GB"/>
          </a:p>
        </p:txBody>
      </p:sp>
      <p:sp>
        <p:nvSpPr>
          <p:cNvPr id="8" name="Title 6"/>
          <p:cNvSpPr>
            <a:spLocks noGrp="1"/>
          </p:cNvSpPr>
          <p:nvPr>
            <p:ph type="title" hasCustomPrompt="1"/>
          </p:nvPr>
        </p:nvSpPr>
        <p:spPr>
          <a:xfrm>
            <a:off x="400640" y="153820"/>
            <a:ext cx="10515601" cy="442854"/>
          </a:xfrm>
        </p:spPr>
        <p:txBody>
          <a:bodyPr>
            <a:noAutofit/>
          </a:bodyPr>
          <a:lstStyle>
            <a:lvl1pPr>
              <a:defRPr sz="3992" b="1">
                <a:solidFill>
                  <a:schemeClr val="tx2"/>
                </a:solidFill>
                <a:latin typeface="+mn-lt"/>
              </a:defRPr>
            </a:lvl1pPr>
          </a:lstStyle>
          <a:p>
            <a:r>
              <a:rPr lang="en-GB"/>
              <a:t>Headline</a:t>
            </a:r>
          </a:p>
        </p:txBody>
      </p:sp>
      <p:sp>
        <p:nvSpPr>
          <p:cNvPr id="9" name="Text Placeholder 13"/>
          <p:cNvSpPr>
            <a:spLocks noGrp="1"/>
          </p:cNvSpPr>
          <p:nvPr>
            <p:ph type="body" sz="quarter" idx="13" hasCustomPrompt="1"/>
          </p:nvPr>
        </p:nvSpPr>
        <p:spPr>
          <a:xfrm>
            <a:off x="400585" y="614848"/>
            <a:ext cx="10515656" cy="441752"/>
          </a:xfrm>
        </p:spPr>
        <p:txBody>
          <a:bodyPr>
            <a:noAutofit/>
          </a:bodyPr>
          <a:lstStyle>
            <a:lvl1pPr marL="0" indent="0">
              <a:buNone/>
              <a:defRPr sz="2540">
                <a:solidFill>
                  <a:schemeClr val="tx2"/>
                </a:solidFill>
                <a:latin typeface="+mn-lt"/>
              </a:defRPr>
            </a:lvl1pPr>
          </a:lstStyle>
          <a:p>
            <a:pPr lvl="0"/>
            <a:r>
              <a:rPr lang="en-US"/>
              <a:t>Sub heading</a:t>
            </a:r>
          </a:p>
        </p:txBody>
      </p:sp>
    </p:spTree>
    <p:extLst>
      <p:ext uri="{BB962C8B-B14F-4D97-AF65-F5344CB8AC3E}">
        <p14:creationId xmlns:p14="http://schemas.microsoft.com/office/powerpoint/2010/main" val="212830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Text, 2 Pictures">
    <p:spTree>
      <p:nvGrpSpPr>
        <p:cNvPr id="1" name=""/>
        <p:cNvGrpSpPr/>
        <p:nvPr/>
      </p:nvGrpSpPr>
      <p:grpSpPr>
        <a:xfrm>
          <a:off x="0" y="0"/>
          <a:ext cx="0" cy="0"/>
          <a:chOff x="0" y="0"/>
          <a:chExt cx="0" cy="0"/>
        </a:xfrm>
      </p:grpSpPr>
      <p:sp>
        <p:nvSpPr>
          <p:cNvPr id="18" name="Text Placeholder 15"/>
          <p:cNvSpPr>
            <a:spLocks noGrp="1"/>
          </p:cNvSpPr>
          <p:nvPr>
            <p:ph type="body" sz="quarter" idx="14"/>
          </p:nvPr>
        </p:nvSpPr>
        <p:spPr>
          <a:xfrm>
            <a:off x="838146" y="1810977"/>
            <a:ext cx="7148717" cy="3500152"/>
          </a:xfrm>
        </p:spPr>
        <p:txBody>
          <a:bodyPr/>
          <a:lstStyle>
            <a:lvl1pPr marL="161300" indent="-161300">
              <a:buClr>
                <a:schemeClr val="tx2"/>
              </a:buClr>
              <a:defRPr sz="1996">
                <a:solidFill>
                  <a:schemeClr val="tx2"/>
                </a:solidFill>
              </a:defRPr>
            </a:lvl1pPr>
            <a:lvl2pPr marL="322600" indent="-161300">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144925" y="591904"/>
            <a:ext cx="3231869" cy="2322357"/>
          </a:xfrm>
        </p:spPr>
        <p:txBody>
          <a:bodyPr/>
          <a:lstStyle/>
          <a:p>
            <a:endParaRPr lang="en-GB"/>
          </a:p>
        </p:txBody>
      </p:sp>
      <p:sp>
        <p:nvSpPr>
          <p:cNvPr id="8" name="Picture Placeholder 2"/>
          <p:cNvSpPr>
            <a:spLocks noGrp="1"/>
          </p:cNvSpPr>
          <p:nvPr>
            <p:ph type="pic" sz="quarter" idx="16"/>
          </p:nvPr>
        </p:nvSpPr>
        <p:spPr>
          <a:xfrm>
            <a:off x="8144925" y="3008097"/>
            <a:ext cx="3231869" cy="2303031"/>
          </a:xfrm>
        </p:spPr>
        <p:txBody>
          <a:bodyPr/>
          <a:lstStyle/>
          <a:p>
            <a:endParaRPr lang="en-GB"/>
          </a:p>
        </p:txBody>
      </p:sp>
      <p:sp>
        <p:nvSpPr>
          <p:cNvPr id="9" name="Slide Number Placeholder 4"/>
          <p:cNvSpPr>
            <a:spLocks noGrp="1"/>
          </p:cNvSpPr>
          <p:nvPr>
            <p:ph type="sldNum" sz="quarter" idx="4"/>
          </p:nvPr>
        </p:nvSpPr>
        <p:spPr>
          <a:xfrm>
            <a:off x="838145" y="6335758"/>
            <a:ext cx="10516603" cy="203474"/>
          </a:xfrm>
          <a:prstGeom prst="rect">
            <a:avLst/>
          </a:prstGeom>
        </p:spPr>
        <p:txBody>
          <a:bodyPr vert="horz" lIns="91440" tIns="45720" rIns="91440" bIns="45720" rtlCol="0" anchor="ctr"/>
          <a:lstStyle>
            <a:lvl1pPr algn="ctr">
              <a:defRPr sz="1089">
                <a:solidFill>
                  <a:schemeClr val="tx1">
                    <a:tint val="75000"/>
                  </a:schemeClr>
                </a:solidFill>
              </a:defRPr>
            </a:lvl1pPr>
          </a:lstStyle>
          <a:p>
            <a:fld id="{D0811DE3-8CB0-4F6C-B12C-D655FEC694D4}" type="slidenum">
              <a:rPr lang="en-GB" smtClean="0"/>
              <a:pPr/>
              <a:t>‹#›</a:t>
            </a:fld>
            <a:endParaRPr lang="en-GB"/>
          </a:p>
        </p:txBody>
      </p:sp>
      <p:sp>
        <p:nvSpPr>
          <p:cNvPr id="10" name="Title 6"/>
          <p:cNvSpPr>
            <a:spLocks noGrp="1"/>
          </p:cNvSpPr>
          <p:nvPr>
            <p:ph type="title" hasCustomPrompt="1"/>
          </p:nvPr>
        </p:nvSpPr>
        <p:spPr>
          <a:xfrm>
            <a:off x="400640" y="153820"/>
            <a:ext cx="10515601" cy="442854"/>
          </a:xfrm>
        </p:spPr>
        <p:txBody>
          <a:bodyPr>
            <a:noAutofit/>
          </a:bodyPr>
          <a:lstStyle>
            <a:lvl1pPr>
              <a:defRPr sz="3992" b="1">
                <a:solidFill>
                  <a:schemeClr val="tx2"/>
                </a:solidFill>
                <a:latin typeface="+mn-lt"/>
              </a:defRPr>
            </a:lvl1pPr>
          </a:lstStyle>
          <a:p>
            <a:r>
              <a:rPr lang="en-GB"/>
              <a:t>Headline</a:t>
            </a:r>
          </a:p>
        </p:txBody>
      </p:sp>
      <p:sp>
        <p:nvSpPr>
          <p:cNvPr id="11" name="Text Placeholder 13"/>
          <p:cNvSpPr>
            <a:spLocks noGrp="1"/>
          </p:cNvSpPr>
          <p:nvPr>
            <p:ph type="body" sz="quarter" idx="13" hasCustomPrompt="1"/>
          </p:nvPr>
        </p:nvSpPr>
        <p:spPr>
          <a:xfrm>
            <a:off x="400585" y="614848"/>
            <a:ext cx="10515656" cy="441752"/>
          </a:xfrm>
        </p:spPr>
        <p:txBody>
          <a:bodyPr>
            <a:noAutofit/>
          </a:bodyPr>
          <a:lstStyle>
            <a:lvl1pPr marL="0" indent="0">
              <a:buNone/>
              <a:defRPr sz="2540">
                <a:solidFill>
                  <a:schemeClr val="tx2"/>
                </a:solidFill>
                <a:latin typeface="+mn-lt"/>
              </a:defRPr>
            </a:lvl1pPr>
          </a:lstStyle>
          <a:p>
            <a:pPr lvl="0"/>
            <a:r>
              <a:rPr lang="en-US"/>
              <a:t>Sub heading</a:t>
            </a:r>
          </a:p>
        </p:txBody>
      </p:sp>
    </p:spTree>
    <p:extLst>
      <p:ext uri="{BB962C8B-B14F-4D97-AF65-F5344CB8AC3E}">
        <p14:creationId xmlns:p14="http://schemas.microsoft.com/office/powerpoint/2010/main" val="1671930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838145" y="1690737"/>
            <a:ext cx="10517496" cy="3630622"/>
          </a:xfrm>
        </p:spPr>
        <p:txBody>
          <a:bodyPr/>
          <a:lstStyle/>
          <a:p>
            <a:endParaRPr lang="en-GB"/>
          </a:p>
        </p:txBody>
      </p:sp>
      <p:sp>
        <p:nvSpPr>
          <p:cNvPr id="6" name="Slide Number Placeholder 4"/>
          <p:cNvSpPr>
            <a:spLocks noGrp="1"/>
          </p:cNvSpPr>
          <p:nvPr>
            <p:ph type="sldNum" sz="quarter" idx="4"/>
          </p:nvPr>
        </p:nvSpPr>
        <p:spPr>
          <a:xfrm>
            <a:off x="838145" y="6335758"/>
            <a:ext cx="10516603" cy="203474"/>
          </a:xfrm>
          <a:prstGeom prst="rect">
            <a:avLst/>
          </a:prstGeom>
        </p:spPr>
        <p:txBody>
          <a:bodyPr vert="horz" lIns="91440" tIns="45720" rIns="91440" bIns="45720" rtlCol="0" anchor="ctr"/>
          <a:lstStyle>
            <a:lvl1pPr algn="ctr">
              <a:defRPr sz="1089">
                <a:solidFill>
                  <a:schemeClr val="tx1">
                    <a:tint val="75000"/>
                  </a:schemeClr>
                </a:solidFill>
              </a:defRPr>
            </a:lvl1pPr>
          </a:lstStyle>
          <a:p>
            <a:fld id="{D0811DE3-8CB0-4F6C-B12C-D655FEC694D4}" type="slidenum">
              <a:rPr lang="en-GB" smtClean="0"/>
              <a:pPr/>
              <a:t>‹#›</a:t>
            </a:fld>
            <a:endParaRPr lang="en-GB"/>
          </a:p>
        </p:txBody>
      </p:sp>
      <p:sp>
        <p:nvSpPr>
          <p:cNvPr id="7" name="Title 6"/>
          <p:cNvSpPr>
            <a:spLocks noGrp="1"/>
          </p:cNvSpPr>
          <p:nvPr>
            <p:ph type="title" hasCustomPrompt="1"/>
          </p:nvPr>
        </p:nvSpPr>
        <p:spPr>
          <a:xfrm>
            <a:off x="400640" y="153820"/>
            <a:ext cx="10515601" cy="442854"/>
          </a:xfrm>
        </p:spPr>
        <p:txBody>
          <a:bodyPr>
            <a:noAutofit/>
          </a:bodyPr>
          <a:lstStyle>
            <a:lvl1pPr>
              <a:defRPr sz="3992" b="1">
                <a:solidFill>
                  <a:schemeClr val="tx2"/>
                </a:solidFill>
                <a:latin typeface="+mn-lt"/>
              </a:defRPr>
            </a:lvl1pPr>
          </a:lstStyle>
          <a:p>
            <a:r>
              <a:rPr lang="en-GB"/>
              <a:t>Headline</a:t>
            </a:r>
          </a:p>
        </p:txBody>
      </p:sp>
      <p:sp>
        <p:nvSpPr>
          <p:cNvPr id="8" name="Text Placeholder 13"/>
          <p:cNvSpPr>
            <a:spLocks noGrp="1"/>
          </p:cNvSpPr>
          <p:nvPr>
            <p:ph type="body" sz="quarter" idx="13" hasCustomPrompt="1"/>
          </p:nvPr>
        </p:nvSpPr>
        <p:spPr>
          <a:xfrm>
            <a:off x="400585" y="614848"/>
            <a:ext cx="10515656" cy="441752"/>
          </a:xfrm>
        </p:spPr>
        <p:txBody>
          <a:bodyPr>
            <a:noAutofit/>
          </a:bodyPr>
          <a:lstStyle>
            <a:lvl1pPr marL="0" indent="0">
              <a:buNone/>
              <a:defRPr sz="2540">
                <a:solidFill>
                  <a:schemeClr val="tx2"/>
                </a:solidFill>
                <a:latin typeface="+mn-lt"/>
              </a:defRPr>
            </a:lvl1pPr>
          </a:lstStyle>
          <a:p>
            <a:pPr lvl="0"/>
            <a:r>
              <a:rPr lang="en-US"/>
              <a:t>Sub heading</a:t>
            </a:r>
          </a:p>
        </p:txBody>
      </p:sp>
    </p:spTree>
    <p:extLst>
      <p:ext uri="{BB962C8B-B14F-4D97-AF65-F5344CB8AC3E}">
        <p14:creationId xmlns:p14="http://schemas.microsoft.com/office/powerpoint/2010/main" val="72601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1"/>
            <a:ext cx="12192000" cy="6857641"/>
          </a:xfrm>
          <a:prstGeom prst="rect">
            <a:avLst/>
          </a:prstGeom>
        </p:spPr>
      </p:pic>
      <p:sp>
        <p:nvSpPr>
          <p:cNvPr id="7" name="Text Placeholder 13"/>
          <p:cNvSpPr>
            <a:spLocks noGrp="1"/>
          </p:cNvSpPr>
          <p:nvPr>
            <p:ph type="body" sz="quarter" idx="13" hasCustomPrompt="1"/>
          </p:nvPr>
        </p:nvSpPr>
        <p:spPr>
          <a:xfrm>
            <a:off x="840458" y="1864121"/>
            <a:ext cx="6101800" cy="441752"/>
          </a:xfrm>
        </p:spPr>
        <p:txBody>
          <a:bodyPr>
            <a:noAutofit/>
          </a:bodyPr>
          <a:lstStyle>
            <a:lvl1pPr marL="0" indent="0">
              <a:buNone/>
              <a:defRPr sz="2903" b="0" baseline="0">
                <a:solidFill>
                  <a:schemeClr val="tx2"/>
                </a:solidFill>
              </a:defRPr>
            </a:lvl1pPr>
          </a:lstStyle>
          <a:p>
            <a:pPr lvl="0"/>
            <a:fld id="{820CB198-D1F8-4E6E-B573-B384DB16766C}" type="datetime3">
              <a:rPr lang="en-US" smtClean="0"/>
              <a:t>8 July 2016</a:t>
            </a:fld>
            <a:endParaRPr lang="en-US"/>
          </a:p>
        </p:txBody>
      </p:sp>
      <p:sp>
        <p:nvSpPr>
          <p:cNvPr id="11" name="Title 6"/>
          <p:cNvSpPr>
            <a:spLocks noGrp="1"/>
          </p:cNvSpPr>
          <p:nvPr>
            <p:ph type="title" hasCustomPrompt="1"/>
          </p:nvPr>
        </p:nvSpPr>
        <p:spPr>
          <a:xfrm>
            <a:off x="840459" y="711958"/>
            <a:ext cx="6101745" cy="1141985"/>
          </a:xfrm>
        </p:spPr>
        <p:txBody>
          <a:bodyPr>
            <a:noAutofit/>
          </a:bodyPr>
          <a:lstStyle>
            <a:lvl1pPr>
              <a:lnSpc>
                <a:spcPct val="80000"/>
              </a:lnSpc>
              <a:defRPr sz="4899" b="1">
                <a:solidFill>
                  <a:schemeClr val="tx2"/>
                </a:solidFill>
                <a:latin typeface="+mn-lt"/>
              </a:defRPr>
            </a:lvl1pPr>
          </a:lstStyle>
          <a:p>
            <a:r>
              <a:rPr lang="en-GB"/>
              <a:t>PowerPoint</a:t>
            </a:r>
            <a:br>
              <a:rPr lang="en-GB"/>
            </a:br>
            <a:r>
              <a:rPr lang="en-GB"/>
              <a:t>title slide</a:t>
            </a:r>
          </a:p>
        </p:txBody>
      </p:sp>
    </p:spTree>
    <p:extLst>
      <p:ext uri="{BB962C8B-B14F-4D97-AF65-F5344CB8AC3E}">
        <p14:creationId xmlns:p14="http://schemas.microsoft.com/office/powerpoint/2010/main" val="136966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680" cy="6858000"/>
          </a:xfrm>
          <a:prstGeom prst="rect">
            <a:avLst/>
          </a:prstGeom>
        </p:spPr>
      </p:pic>
      <p:sp>
        <p:nvSpPr>
          <p:cNvPr id="7" name="Text Placeholder 13"/>
          <p:cNvSpPr>
            <a:spLocks noGrp="1"/>
          </p:cNvSpPr>
          <p:nvPr>
            <p:ph type="body" sz="quarter" idx="13" hasCustomPrompt="1"/>
          </p:nvPr>
        </p:nvSpPr>
        <p:spPr>
          <a:xfrm>
            <a:off x="630295" y="1864121"/>
            <a:ext cx="5100880" cy="441752"/>
          </a:xfrm>
        </p:spPr>
        <p:txBody>
          <a:bodyPr>
            <a:noAutofit/>
          </a:bodyPr>
          <a:lstStyle>
            <a:lvl1pPr marL="0" indent="0">
              <a:buNone/>
              <a:defRPr sz="2903" b="0" baseline="0">
                <a:solidFill>
                  <a:schemeClr val="bg1"/>
                </a:solidFill>
              </a:defRPr>
            </a:lvl1pPr>
          </a:lstStyle>
          <a:p>
            <a:pPr lvl="0"/>
            <a:fld id="{95C7CC7E-76AD-42F0-BB68-20CB18EF3E62}" type="datetime3">
              <a:rPr lang="en-US" smtClean="0"/>
              <a:t>30 May 2016</a:t>
            </a:fld>
            <a:endParaRPr lang="en-US"/>
          </a:p>
        </p:txBody>
      </p:sp>
      <p:sp>
        <p:nvSpPr>
          <p:cNvPr id="11" name="Title 6"/>
          <p:cNvSpPr>
            <a:spLocks noGrp="1"/>
          </p:cNvSpPr>
          <p:nvPr>
            <p:ph type="title" hasCustomPrompt="1"/>
          </p:nvPr>
        </p:nvSpPr>
        <p:spPr>
          <a:xfrm>
            <a:off x="630294" y="711959"/>
            <a:ext cx="5100834" cy="1141985"/>
          </a:xfrm>
        </p:spPr>
        <p:txBody>
          <a:bodyPr>
            <a:noAutofit/>
          </a:bodyPr>
          <a:lstStyle>
            <a:lvl1pPr>
              <a:lnSpc>
                <a:spcPct val="80000"/>
              </a:lnSpc>
              <a:defRPr sz="4899" b="1">
                <a:solidFill>
                  <a:schemeClr val="bg1"/>
                </a:solidFill>
                <a:latin typeface="+mn-lt"/>
              </a:defRPr>
            </a:lvl1pPr>
          </a:lstStyle>
          <a:p>
            <a:r>
              <a:rPr lang="en-GB"/>
              <a:t>PowerPoint</a:t>
            </a:r>
            <a:br>
              <a:rPr lang="en-GB"/>
            </a:br>
            <a:r>
              <a:rPr lang="en-GB"/>
              <a:t>title slide</a:t>
            </a:r>
          </a:p>
        </p:txBody>
      </p:sp>
    </p:spTree>
    <p:extLst>
      <p:ext uri="{BB962C8B-B14F-4D97-AF65-F5344CB8AC3E}">
        <p14:creationId xmlns:p14="http://schemas.microsoft.com/office/powerpoint/2010/main" val="444298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flip="none" rotWithShape="1">
          <a:gsLst>
            <a:gs pos="100000">
              <a:srgbClr val="004687"/>
            </a:gs>
            <a:gs pos="0">
              <a:srgbClr val="002961"/>
            </a:gs>
            <a:gs pos="100000">
              <a:schemeClr val="accent2">
                <a:lumMod val="97000"/>
                <a:lumOff val="3000"/>
              </a:schemeClr>
            </a:gs>
            <a:gs pos="100000">
              <a:schemeClr val="accent2">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295" y="711956"/>
            <a:ext cx="3716363" cy="1335862"/>
          </a:xfrm>
        </p:spPr>
        <p:txBody>
          <a:bodyPr anchor="b">
            <a:noAutofit/>
          </a:bodyPr>
          <a:lstStyle>
            <a:lvl1pPr algn="l">
              <a:lnSpc>
                <a:spcPct val="70000"/>
              </a:lnSpc>
              <a:defRPr sz="4899" b="1">
                <a:solidFill>
                  <a:schemeClr val="bg1"/>
                </a:solidFill>
                <a:latin typeface="+mn-lt"/>
              </a:defRPr>
            </a:lvl1pPr>
          </a:lstStyle>
          <a:p>
            <a:r>
              <a:rPr lang="en-US"/>
              <a:t>Divider </a:t>
            </a:r>
            <a:br>
              <a:rPr lang="en-US"/>
            </a:br>
            <a:r>
              <a:rPr lang="en-US"/>
              <a:t>slide</a:t>
            </a:r>
            <a:endParaRPr lang="en-GB"/>
          </a:p>
        </p:txBody>
      </p:sp>
      <p:sp>
        <p:nvSpPr>
          <p:cNvPr id="3" name="Subtitle 2"/>
          <p:cNvSpPr>
            <a:spLocks noGrp="1"/>
          </p:cNvSpPr>
          <p:nvPr>
            <p:ph type="subTitle" idx="1" hasCustomPrompt="1"/>
          </p:nvPr>
        </p:nvSpPr>
        <p:spPr>
          <a:xfrm>
            <a:off x="630293" y="2082068"/>
            <a:ext cx="2592409" cy="557340"/>
          </a:xfrm>
        </p:spPr>
        <p:txBody>
          <a:bodyPr>
            <a:normAutofit/>
          </a:bodyPr>
          <a:lstStyle>
            <a:lvl1pPr marL="0" indent="0" algn="l">
              <a:buNone/>
              <a:defRPr sz="3084" b="0">
                <a:solidFill>
                  <a:schemeClr val="bg1"/>
                </a:solidFill>
              </a:defRPr>
            </a:lvl1pPr>
            <a:lvl2pPr marL="414775" indent="0" algn="ctr">
              <a:buNone/>
              <a:defRPr sz="1814"/>
            </a:lvl2pPr>
            <a:lvl3pPr marL="829549" indent="0" algn="ctr">
              <a:buNone/>
              <a:defRPr sz="1633"/>
            </a:lvl3pPr>
            <a:lvl4pPr marL="1244325" indent="0" algn="ctr">
              <a:buNone/>
              <a:defRPr sz="1452"/>
            </a:lvl4pPr>
            <a:lvl5pPr marL="1659098" indent="0" algn="ctr">
              <a:buNone/>
              <a:defRPr sz="1452"/>
            </a:lvl5pPr>
            <a:lvl6pPr marL="2073873" indent="0" algn="ctr">
              <a:buNone/>
              <a:defRPr sz="1452"/>
            </a:lvl6pPr>
            <a:lvl7pPr marL="2488647" indent="0" algn="ctr">
              <a:buNone/>
              <a:defRPr sz="1452"/>
            </a:lvl7pPr>
            <a:lvl8pPr marL="2903422" indent="0" algn="ctr">
              <a:buNone/>
              <a:defRPr sz="1452"/>
            </a:lvl8pPr>
            <a:lvl9pPr marL="3318196" indent="0" algn="ctr">
              <a:buNone/>
              <a:defRPr sz="1452"/>
            </a:lvl9pPr>
          </a:lstStyle>
          <a:p>
            <a:r>
              <a:rPr lang="en-US"/>
              <a:t>Subhead</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6812" y="5920995"/>
            <a:ext cx="2547069" cy="829527"/>
          </a:xfrm>
          <a:prstGeom prst="rect">
            <a:avLst/>
          </a:prstGeom>
        </p:spPr>
      </p:pic>
    </p:spTree>
    <p:extLst>
      <p:ext uri="{BB962C8B-B14F-4D97-AF65-F5344CB8AC3E}">
        <p14:creationId xmlns:p14="http://schemas.microsoft.com/office/powerpoint/2010/main" val="117486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flip="none" rotWithShape="1">
          <a:gsLst>
            <a:gs pos="0">
              <a:srgbClr val="94969A"/>
            </a:gs>
            <a:gs pos="100000">
              <a:srgbClr val="E3E3E5"/>
            </a:gs>
            <a:gs pos="100000">
              <a:schemeClr val="accent2">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30295" y="711956"/>
            <a:ext cx="3716363" cy="1335735"/>
          </a:xfrm>
        </p:spPr>
        <p:txBody>
          <a:bodyPr anchor="b">
            <a:noAutofit/>
          </a:bodyPr>
          <a:lstStyle>
            <a:lvl1pPr algn="l">
              <a:lnSpc>
                <a:spcPct val="70000"/>
              </a:lnSpc>
              <a:defRPr sz="4899" b="1">
                <a:solidFill>
                  <a:schemeClr val="tx2"/>
                </a:solidFill>
                <a:latin typeface="+mn-lt"/>
              </a:defRPr>
            </a:lvl1pPr>
          </a:lstStyle>
          <a:p>
            <a:r>
              <a:rPr lang="en-US"/>
              <a:t>Divider </a:t>
            </a:r>
            <a:br>
              <a:rPr lang="en-US"/>
            </a:br>
            <a:r>
              <a:rPr lang="en-US"/>
              <a:t>slide</a:t>
            </a:r>
            <a:endParaRPr lang="en-GB"/>
          </a:p>
        </p:txBody>
      </p:sp>
      <p:sp>
        <p:nvSpPr>
          <p:cNvPr id="7" name="Subtitle 2"/>
          <p:cNvSpPr>
            <a:spLocks noGrp="1"/>
          </p:cNvSpPr>
          <p:nvPr>
            <p:ph type="subTitle" idx="1" hasCustomPrompt="1"/>
          </p:nvPr>
        </p:nvSpPr>
        <p:spPr>
          <a:xfrm>
            <a:off x="630293" y="2082068"/>
            <a:ext cx="2592409" cy="557340"/>
          </a:xfrm>
        </p:spPr>
        <p:txBody>
          <a:bodyPr>
            <a:normAutofit/>
          </a:bodyPr>
          <a:lstStyle>
            <a:lvl1pPr marL="0" indent="0" algn="l">
              <a:buNone/>
              <a:defRPr sz="3084" b="0">
                <a:solidFill>
                  <a:schemeClr val="tx2"/>
                </a:solidFill>
              </a:defRPr>
            </a:lvl1pPr>
            <a:lvl2pPr marL="414775" indent="0" algn="ctr">
              <a:buNone/>
              <a:defRPr sz="1814"/>
            </a:lvl2pPr>
            <a:lvl3pPr marL="829549" indent="0" algn="ctr">
              <a:buNone/>
              <a:defRPr sz="1633"/>
            </a:lvl3pPr>
            <a:lvl4pPr marL="1244325" indent="0" algn="ctr">
              <a:buNone/>
              <a:defRPr sz="1452"/>
            </a:lvl4pPr>
            <a:lvl5pPr marL="1659098" indent="0" algn="ctr">
              <a:buNone/>
              <a:defRPr sz="1452"/>
            </a:lvl5pPr>
            <a:lvl6pPr marL="2073873" indent="0" algn="ctr">
              <a:buNone/>
              <a:defRPr sz="1452"/>
            </a:lvl6pPr>
            <a:lvl7pPr marL="2488647" indent="0" algn="ctr">
              <a:buNone/>
              <a:defRPr sz="1452"/>
            </a:lvl7pPr>
            <a:lvl8pPr marL="2903422" indent="0" algn="ctr">
              <a:buNone/>
              <a:defRPr sz="1452"/>
            </a:lvl8pPr>
            <a:lvl9pPr marL="3318196" indent="0" algn="ctr">
              <a:buNone/>
              <a:defRPr sz="1452"/>
            </a:lvl9pPr>
          </a:lstStyle>
          <a:p>
            <a:r>
              <a:rPr lang="en-US"/>
              <a:t>Subhead</a:t>
            </a: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6140" y="5921788"/>
            <a:ext cx="2542199" cy="827940"/>
          </a:xfrm>
          <a:prstGeom prst="rect">
            <a:avLst/>
          </a:prstGeom>
        </p:spPr>
      </p:pic>
    </p:spTree>
    <p:extLst>
      <p:ext uri="{BB962C8B-B14F-4D97-AF65-F5344CB8AC3E}">
        <p14:creationId xmlns:p14="http://schemas.microsoft.com/office/powerpoint/2010/main" val="401311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75" y="1094483"/>
            <a:ext cx="11948034" cy="5031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p:cNvCxnSpPr/>
          <p:nvPr/>
        </p:nvCxnSpPr>
        <p:spPr>
          <a:xfrm>
            <a:off x="113876" y="6645495"/>
            <a:ext cx="11834203"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6F2E74E-96AF-C441-87FF-922923500E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0" cy="961863"/>
          </a:xfrm>
          <a:prstGeom prst="rect">
            <a:avLst/>
          </a:prstGeom>
        </p:spPr>
      </p:pic>
      <p:sp>
        <p:nvSpPr>
          <p:cNvPr id="17" name="Title 16">
            <a:extLst>
              <a:ext uri="{FF2B5EF4-FFF2-40B4-BE49-F238E27FC236}">
                <a16:creationId xmlns:a16="http://schemas.microsoft.com/office/drawing/2014/main" id="{F2D60A54-50F2-6D40-9882-FE16276847B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cxnSp>
        <p:nvCxnSpPr>
          <p:cNvPr id="6" name="Straight Connector 5"/>
          <p:cNvCxnSpPr/>
          <p:nvPr userDrawn="1"/>
        </p:nvCxnSpPr>
        <p:spPr>
          <a:xfrm>
            <a:off x="113876" y="6645495"/>
            <a:ext cx="11834203"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6F2E74E-96AF-C441-87FF-922923500E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961863"/>
          </a:xfrm>
          <a:prstGeom prst="rect">
            <a:avLst/>
          </a:prstGeom>
        </p:spPr>
      </p:pic>
      <p:sp>
        <p:nvSpPr>
          <p:cNvPr id="8" name="Slide Number Placeholder 6">
            <a:extLst>
              <a:ext uri="{FF2B5EF4-FFF2-40B4-BE49-F238E27FC236}">
                <a16:creationId xmlns:a16="http://schemas.microsoft.com/office/drawing/2014/main" id="{8673FF63-B944-48F7-A757-FF3BE778791E}"/>
              </a:ext>
            </a:extLst>
          </p:cNvPr>
          <p:cNvSpPr txBox="1">
            <a:spLocks/>
          </p:cNvSpPr>
          <p:nvPr userDrawn="1"/>
        </p:nvSpPr>
        <p:spPr bwMode="auto">
          <a:xfrm>
            <a:off x="2021278" y="6653244"/>
            <a:ext cx="8149444" cy="2135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5043" tIns="47521" rIns="95043" bIns="47521" rtlCol="0" anchor="ctr"/>
          <a:lstStyle>
            <a:defPPr>
              <a:defRPr lang="en-US"/>
            </a:defPPr>
            <a:lvl1pPr marL="0" algn="r" defTabSz="1172718" rtl="0" eaLnBrk="1" latinLnBrk="0" hangingPunct="1">
              <a:lnSpc>
                <a:spcPct val="90000"/>
              </a:lnSpc>
              <a:spcBef>
                <a:spcPts val="840"/>
              </a:spcBef>
              <a:buFont typeface="Arial" panose="020B0604020202020204" pitchFamily="34" charset="0"/>
              <a:buChar char="•"/>
              <a:defRPr sz="1847" kern="1200">
                <a:solidFill>
                  <a:srgbClr val="161618"/>
                </a:solidFill>
                <a:latin typeface="Calibri" panose="020F0502020204030204" pitchFamily="34" charset="0"/>
                <a:ea typeface="+mn-ea"/>
                <a:cs typeface="+mn-cs"/>
              </a:defRPr>
            </a:lvl1pPr>
            <a:lvl2pPr marL="623765" indent="-239909" algn="l" defTabSz="1172718" rtl="0" eaLnBrk="1" latinLnBrk="0" hangingPunct="1">
              <a:lnSpc>
                <a:spcPct val="90000"/>
              </a:lnSpc>
              <a:spcBef>
                <a:spcPts val="419"/>
              </a:spcBef>
              <a:buFont typeface="Calibri" panose="020F0502020204030204" pitchFamily="34" charset="0"/>
              <a:buChar char="◦"/>
              <a:defRPr sz="2300" kern="1200">
                <a:solidFill>
                  <a:schemeClr val="tx2"/>
                </a:solidFill>
                <a:latin typeface="Calibri" panose="020F0502020204030204" pitchFamily="34" charset="0"/>
                <a:ea typeface="+mn-ea"/>
                <a:cs typeface="+mn-cs"/>
              </a:defRPr>
            </a:lvl2pPr>
            <a:lvl3pPr marL="959637" indent="-191927" algn="l" defTabSz="1172718" rtl="0" eaLnBrk="1" latinLnBrk="0" hangingPunct="1">
              <a:lnSpc>
                <a:spcPct val="90000"/>
              </a:lnSpc>
              <a:spcBef>
                <a:spcPts val="419"/>
              </a:spcBef>
              <a:buFont typeface="Arial" panose="020B0604020202020204" pitchFamily="34" charset="0"/>
              <a:buChar char="•"/>
              <a:defRPr sz="1679" kern="1200">
                <a:solidFill>
                  <a:schemeClr val="tx1"/>
                </a:solidFill>
                <a:latin typeface="Calibri" panose="020F0502020204030204" pitchFamily="34" charset="0"/>
                <a:ea typeface="+mn-ea"/>
                <a:cs typeface="+mn-cs"/>
              </a:defRPr>
            </a:lvl3pPr>
            <a:lvl4pPr marL="1343492" indent="-191927" algn="l" defTabSz="1172718" rtl="0" eaLnBrk="1" latinLnBrk="0" hangingPunct="1">
              <a:lnSpc>
                <a:spcPct val="90000"/>
              </a:lnSpc>
              <a:spcBef>
                <a:spcPts val="419"/>
              </a:spcBef>
              <a:buFont typeface="Arial" panose="020B0604020202020204" pitchFamily="34" charset="0"/>
              <a:buChar char="•"/>
              <a:defRPr sz="2300" kern="1200">
                <a:solidFill>
                  <a:schemeClr val="tx1"/>
                </a:solidFill>
                <a:latin typeface="Calibri" panose="020F0502020204030204" pitchFamily="34" charset="0"/>
                <a:ea typeface="+mn-ea"/>
                <a:cs typeface="+mn-cs"/>
              </a:defRPr>
            </a:lvl4pPr>
            <a:lvl5pPr marL="1727346" indent="-191927" algn="l" defTabSz="1172718" rtl="0" eaLnBrk="1" latinLnBrk="0" hangingPunct="1">
              <a:lnSpc>
                <a:spcPct val="90000"/>
              </a:lnSpc>
              <a:spcBef>
                <a:spcPts val="419"/>
              </a:spcBef>
              <a:buFont typeface="Arial" panose="020B0604020202020204" pitchFamily="34" charset="0"/>
              <a:buChar char="•"/>
              <a:defRPr sz="2300" kern="1200">
                <a:solidFill>
                  <a:schemeClr val="tx1"/>
                </a:solidFill>
                <a:latin typeface="Calibri" panose="020F0502020204030204" pitchFamily="34" charset="0"/>
                <a:ea typeface="+mn-ea"/>
                <a:cs typeface="+mn-cs"/>
              </a:defRPr>
            </a:lvl5pPr>
            <a:lvl6pPr marL="2111202" indent="-191927" algn="l" defTabSz="1172718" rtl="0" eaLnBrk="0" fontAlgn="base" latinLnBrk="0" hangingPunct="0">
              <a:lnSpc>
                <a:spcPct val="90000"/>
              </a:lnSpc>
              <a:spcBef>
                <a:spcPts val="419"/>
              </a:spcBef>
              <a:spcAft>
                <a:spcPct val="0"/>
              </a:spcAft>
              <a:buFont typeface="Arial" panose="020B0604020202020204" pitchFamily="34" charset="0"/>
              <a:buChar char="•"/>
              <a:defRPr sz="2300" kern="1200">
                <a:solidFill>
                  <a:schemeClr val="tx1"/>
                </a:solidFill>
                <a:latin typeface="Calibri" panose="020F0502020204030204" pitchFamily="34" charset="0"/>
                <a:ea typeface="+mn-ea"/>
                <a:cs typeface="+mn-cs"/>
              </a:defRPr>
            </a:lvl6pPr>
            <a:lvl7pPr marL="2495056" indent="-191927" algn="l" defTabSz="1172718" rtl="0" eaLnBrk="0" fontAlgn="base" latinLnBrk="0" hangingPunct="0">
              <a:lnSpc>
                <a:spcPct val="90000"/>
              </a:lnSpc>
              <a:spcBef>
                <a:spcPts val="419"/>
              </a:spcBef>
              <a:spcAft>
                <a:spcPct val="0"/>
              </a:spcAft>
              <a:buFont typeface="Arial" panose="020B0604020202020204" pitchFamily="34" charset="0"/>
              <a:buChar char="•"/>
              <a:defRPr sz="2300" kern="1200">
                <a:solidFill>
                  <a:schemeClr val="tx1"/>
                </a:solidFill>
                <a:latin typeface="Calibri" panose="020F0502020204030204" pitchFamily="34" charset="0"/>
                <a:ea typeface="+mn-ea"/>
                <a:cs typeface="+mn-cs"/>
              </a:defRPr>
            </a:lvl7pPr>
            <a:lvl8pPr marL="2878911" indent="-191927" algn="l" defTabSz="1172718" rtl="0" eaLnBrk="0" fontAlgn="base" latinLnBrk="0" hangingPunct="0">
              <a:lnSpc>
                <a:spcPct val="90000"/>
              </a:lnSpc>
              <a:spcBef>
                <a:spcPts val="419"/>
              </a:spcBef>
              <a:spcAft>
                <a:spcPct val="0"/>
              </a:spcAft>
              <a:buFont typeface="Arial" panose="020B0604020202020204" pitchFamily="34" charset="0"/>
              <a:buChar char="•"/>
              <a:defRPr sz="2300" kern="1200">
                <a:solidFill>
                  <a:schemeClr val="tx1"/>
                </a:solidFill>
                <a:latin typeface="Calibri" panose="020F0502020204030204" pitchFamily="34" charset="0"/>
                <a:ea typeface="+mn-ea"/>
                <a:cs typeface="+mn-cs"/>
              </a:defRPr>
            </a:lvl8pPr>
            <a:lvl9pPr marL="3262766" indent="-191927" algn="l" defTabSz="1172718" rtl="0" eaLnBrk="0" fontAlgn="base" latinLnBrk="0" hangingPunct="0">
              <a:lnSpc>
                <a:spcPct val="90000"/>
              </a:lnSpc>
              <a:spcBef>
                <a:spcPts val="419"/>
              </a:spcBef>
              <a:spcAft>
                <a:spcPct val="0"/>
              </a:spcAft>
              <a:buFont typeface="Arial" panose="020B0604020202020204" pitchFamily="34" charset="0"/>
              <a:buChar char="•"/>
              <a:defRPr sz="2300" kern="1200">
                <a:solidFill>
                  <a:schemeClr val="tx1"/>
                </a:solidFill>
                <a:latin typeface="Calibri" panose="020F0502020204030204" pitchFamily="34" charset="0"/>
                <a:ea typeface="+mn-ea"/>
                <a:cs typeface="+mn-cs"/>
              </a:defRPr>
            </a:lvl9pPr>
          </a:lstStyle>
          <a:p>
            <a:pPr algn="ctr" defTabSz="622233" eaLnBrk="0" fontAlgn="base" hangingPunct="0">
              <a:lnSpc>
                <a:spcPct val="100000"/>
              </a:lnSpc>
              <a:spcBef>
                <a:spcPct val="0"/>
              </a:spcBef>
              <a:spcAft>
                <a:spcPct val="0"/>
              </a:spcAft>
              <a:buFont typeface="Arial" panose="020B0604020202020204" pitchFamily="34" charset="0"/>
              <a:buNone/>
              <a:defRPr/>
            </a:pPr>
            <a:fld id="{0445085A-BFF6-434D-84DC-CCE4A69EE908}" type="slidenum">
              <a:rPr lang="en-GB" altLang="en-US" sz="1050" smtClean="0">
                <a:solidFill>
                  <a:srgbClr val="898D9E"/>
                </a:solidFill>
                <a:cs typeface="Arial" panose="020B0604020202020204" pitchFamily="34" charset="0"/>
              </a:rPr>
              <a:pPr algn="ctr" defTabSz="622233" eaLnBrk="0" fontAlgn="base" hangingPunct="0">
                <a:lnSpc>
                  <a:spcPct val="100000"/>
                </a:lnSpc>
                <a:spcBef>
                  <a:spcPct val="0"/>
                </a:spcBef>
                <a:spcAft>
                  <a:spcPct val="0"/>
                </a:spcAft>
                <a:buFont typeface="Arial" panose="020B0604020202020204" pitchFamily="34" charset="0"/>
                <a:buNone/>
                <a:defRPr/>
              </a:pPr>
              <a:t>‹#›</a:t>
            </a:fld>
            <a:endParaRPr lang="en-GB" altLang="en-US" sz="1050">
              <a:solidFill>
                <a:srgbClr val="898D9E"/>
              </a:solidFill>
              <a:cs typeface="Arial" panose="020B0604020202020204" pitchFamily="34" charset="0"/>
            </a:endParaRPr>
          </a:p>
        </p:txBody>
      </p:sp>
    </p:spTree>
    <p:extLst>
      <p:ext uri="{BB962C8B-B14F-4D97-AF65-F5344CB8AC3E}">
        <p14:creationId xmlns:p14="http://schemas.microsoft.com/office/powerpoint/2010/main" val="302620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Slide">
    <p:spTree>
      <p:nvGrpSpPr>
        <p:cNvPr id="1" name=""/>
        <p:cNvGrpSpPr/>
        <p:nvPr/>
      </p:nvGrpSpPr>
      <p:grpSpPr>
        <a:xfrm>
          <a:off x="0" y="0"/>
          <a:ext cx="0" cy="0"/>
          <a:chOff x="0" y="0"/>
          <a:chExt cx="0" cy="0"/>
        </a:xfrm>
      </p:grpSpPr>
      <p:cxnSp>
        <p:nvCxnSpPr>
          <p:cNvPr id="9" name="Straight Connector 8"/>
          <p:cNvCxnSpPr/>
          <p:nvPr/>
        </p:nvCxnSpPr>
        <p:spPr>
          <a:xfrm>
            <a:off x="113876" y="6645495"/>
            <a:ext cx="118342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13876" y="6645495"/>
            <a:ext cx="118342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a:xfrm>
            <a:off x="0" y="1"/>
            <a:ext cx="12192000" cy="6858000"/>
          </a:xfrm>
          <a:prstGeom prst="rect">
            <a:avLst/>
          </a:prstGeom>
          <a:gradFill>
            <a:gsLst>
              <a:gs pos="0">
                <a:srgbClr val="004687"/>
              </a:gs>
              <a:gs pos="100000">
                <a:srgbClr val="00296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77"/>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EC671-B501-43B3-85A3-B9D4E1E11CFE}" type="slidenum">
              <a:rPr lang="en-GB" smtClean="0"/>
              <a:t>‹#›</a:t>
            </a:fld>
            <a:endParaRPr lang="en-GB"/>
          </a:p>
        </p:txBody>
      </p:sp>
      <p:sp>
        <p:nvSpPr>
          <p:cNvPr id="8" name="Rectangle 7"/>
          <p:cNvSpPr/>
          <p:nvPr userDrawn="1"/>
        </p:nvSpPr>
        <p:spPr>
          <a:xfrm>
            <a:off x="0" y="1"/>
            <a:ext cx="12192000" cy="6858000"/>
          </a:xfrm>
          <a:prstGeom prst="rect">
            <a:avLst/>
          </a:prstGeom>
          <a:gradFill>
            <a:gsLst>
              <a:gs pos="0">
                <a:srgbClr val="004687"/>
              </a:gs>
              <a:gs pos="100000">
                <a:srgbClr val="00296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77"/>
          </a:p>
        </p:txBody>
      </p:sp>
    </p:spTree>
    <p:extLst>
      <p:ext uri="{BB962C8B-B14F-4D97-AF65-F5344CB8AC3E}">
        <p14:creationId xmlns:p14="http://schemas.microsoft.com/office/powerpoint/2010/main" val="109340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4" y="1864121"/>
            <a:ext cx="5100880" cy="441752"/>
          </a:xfrm>
        </p:spPr>
        <p:txBody>
          <a:bodyPr>
            <a:noAutofit/>
          </a:bodyPr>
          <a:lstStyle>
            <a:lvl1pPr marL="0" indent="0">
              <a:buNone/>
              <a:defRPr sz="2903" b="0" baseline="0">
                <a:solidFill>
                  <a:schemeClr val="bg1"/>
                </a:solidFill>
              </a:defRPr>
            </a:lvl1pPr>
          </a:lstStyle>
          <a:p>
            <a:pPr lvl="0"/>
            <a:r>
              <a:rPr lang="en-US"/>
              <a:t>Click to edit Master text styles</a:t>
            </a:r>
          </a:p>
        </p:txBody>
      </p:sp>
      <p:sp>
        <p:nvSpPr>
          <p:cNvPr id="11" name="Title 6"/>
          <p:cNvSpPr>
            <a:spLocks noGrp="1"/>
          </p:cNvSpPr>
          <p:nvPr>
            <p:ph type="title"/>
          </p:nvPr>
        </p:nvSpPr>
        <p:spPr>
          <a:xfrm>
            <a:off x="630294" y="711958"/>
            <a:ext cx="5100834" cy="1141985"/>
          </a:xfrm>
        </p:spPr>
        <p:txBody>
          <a:bodyPr>
            <a:noAutofit/>
          </a:bodyPr>
          <a:lstStyle>
            <a:lvl1pPr>
              <a:lnSpc>
                <a:spcPct val="80000"/>
              </a:lnSpc>
              <a:defRPr sz="4899" b="1">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2922685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Subtitle, Text, Picture Frame">
    <p:spTree>
      <p:nvGrpSpPr>
        <p:cNvPr id="1" name=""/>
        <p:cNvGrpSpPr/>
        <p:nvPr/>
      </p:nvGrpSpPr>
      <p:grpSpPr>
        <a:xfrm>
          <a:off x="0" y="0"/>
          <a:ext cx="0" cy="0"/>
          <a:chOff x="0" y="0"/>
          <a:chExt cx="0" cy="0"/>
        </a:xfrm>
      </p:grpSpPr>
      <p:sp>
        <p:nvSpPr>
          <p:cNvPr id="15" name="Title 6"/>
          <p:cNvSpPr>
            <a:spLocks noGrp="1"/>
          </p:cNvSpPr>
          <p:nvPr>
            <p:ph type="title"/>
          </p:nvPr>
        </p:nvSpPr>
        <p:spPr>
          <a:xfrm>
            <a:off x="630295" y="591357"/>
            <a:ext cx="7356530" cy="48056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7" name="Text Placeholder 13"/>
          <p:cNvSpPr>
            <a:spLocks noGrp="1"/>
          </p:cNvSpPr>
          <p:nvPr>
            <p:ph type="body" sz="quarter" idx="13"/>
          </p:nvPr>
        </p:nvSpPr>
        <p:spPr>
          <a:xfrm>
            <a:off x="630294" y="1034155"/>
            <a:ext cx="7356569" cy="479368"/>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30295" y="1810978"/>
            <a:ext cx="7356569" cy="3587141"/>
          </a:xfrm>
        </p:spPr>
        <p:txBody>
          <a:bodyPr/>
          <a:lstStyle>
            <a:lvl1pPr marL="161300" indent="-161300">
              <a:buClr>
                <a:schemeClr val="tx2"/>
              </a:buClr>
              <a:defRPr sz="1995">
                <a:solidFill>
                  <a:schemeClr val="accent2">
                    <a:lumMod val="10000"/>
                  </a:schemeClr>
                </a:solidFill>
              </a:defRPr>
            </a:lvl1pPr>
            <a:lvl2pPr marL="322600" indent="-161300">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5" name="Slide Number Placeholder 4"/>
          <p:cNvSpPr>
            <a:spLocks noGrp="1"/>
          </p:cNvSpPr>
          <p:nvPr>
            <p:ph type="sldNum" sz="quarter" idx="15"/>
          </p:nvPr>
        </p:nvSpPr>
        <p:spPr>
          <a:xfrm>
            <a:off x="630770" y="6335226"/>
            <a:ext cx="10867095" cy="213142"/>
          </a:xfrm>
        </p:spPr>
        <p:txBody>
          <a:bodyPr/>
          <a:lstStyle>
            <a:lvl1pPr>
              <a:defRPr/>
            </a:lvl1pPr>
          </a:lstStyle>
          <a:p>
            <a:pPr>
              <a:defRPr/>
            </a:pPr>
            <a:fld id="{91777E24-A2BE-41B4-8F89-7441F329D642}" type="slidenum">
              <a:rPr lang="en-GB" altLang="en-US" smtClean="0"/>
              <a:pPr>
                <a:defRPr/>
              </a:pPr>
              <a:t>‹#›</a:t>
            </a:fld>
            <a:endParaRPr lang="en-GB" altLang="en-US"/>
          </a:p>
        </p:txBody>
      </p:sp>
    </p:spTree>
    <p:extLst>
      <p:ext uri="{BB962C8B-B14F-4D97-AF65-F5344CB8AC3E}">
        <p14:creationId xmlns:p14="http://schemas.microsoft.com/office/powerpoint/2010/main" val="1430204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p:custDataLst>
              <p:tags r:id="rId2"/>
            </p:custDataLst>
          </p:nvPr>
        </p:nvGraphicFramePr>
        <p:xfrm>
          <a:off x="1922" y="1441"/>
          <a:ext cx="1920" cy="1439"/>
        </p:xfrm>
        <a:graphic>
          <a:graphicData uri="http://schemas.openxmlformats.org/presentationml/2006/ole">
            <mc:AlternateContent xmlns:mc="http://schemas.openxmlformats.org/markup-compatibility/2006">
              <mc:Choice xmlns:v="urn:schemas-microsoft-com:vml" Requires="v">
                <p:oleObj spid="_x0000_s1036" name="think-cell Slide" r:id="rId4" imgW="360" imgH="360" progId="TCLayout.ActiveDocument.1">
                  <p:embed/>
                </p:oleObj>
              </mc:Choice>
              <mc:Fallback>
                <p:oleObj name="think-cell Slide" r:id="rId4" imgW="360" imgH="360" progId="TCLayout.ActiveDocument.1">
                  <p:embed/>
                  <p:pic>
                    <p:nvPicPr>
                      <p:cNvPr id="4"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 y="1441"/>
                        <a:ext cx="1920"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512627" y="270002"/>
            <a:ext cx="10972800" cy="710542"/>
          </a:xfrm>
          <a:prstGeom prst="rect">
            <a:avLst/>
          </a:prstGeom>
        </p:spPr>
        <p:txBody>
          <a:bodyPr lIns="121728" tIns="60865" rIns="121728" bIns="60865"/>
          <a:lstStyle/>
          <a:p>
            <a:r>
              <a:rPr lang="en-US"/>
              <a:t>Click to edit Master title style</a:t>
            </a:r>
            <a:endParaRPr lang="en-GB"/>
          </a:p>
        </p:txBody>
      </p:sp>
      <p:sp>
        <p:nvSpPr>
          <p:cNvPr id="3" name="Content Placeholder 2"/>
          <p:cNvSpPr>
            <a:spLocks noGrp="1"/>
          </p:cNvSpPr>
          <p:nvPr>
            <p:ph idx="1"/>
          </p:nvPr>
        </p:nvSpPr>
        <p:spPr>
          <a:xfrm>
            <a:off x="512627" y="1268827"/>
            <a:ext cx="10972800" cy="3738804"/>
          </a:xfrm>
          <a:prstGeom prst="rect">
            <a:avLst/>
          </a:prstGeom>
        </p:spPr>
        <p:txBody>
          <a:bodyPr lIns="121728" tIns="60865" rIns="121728" bIns="60865"/>
          <a:lstStyle>
            <a:lvl1pPr>
              <a:defRPr sz="2025">
                <a:latin typeface="+mn-lt"/>
              </a:defRPr>
            </a:lvl1pPr>
            <a:lvl2pPr>
              <a:defRPr sz="2025">
                <a:latin typeface="+mn-lt"/>
              </a:defRPr>
            </a:lvl2pPr>
            <a:lvl3pPr>
              <a:defRPr sz="2025">
                <a:latin typeface="+mn-lt"/>
              </a:defRPr>
            </a:lvl3pPr>
            <a:lvl4pPr>
              <a:defRPr sz="2025">
                <a:latin typeface="+mn-lt"/>
              </a:defRPr>
            </a:lvl4pPr>
            <a:lvl5pPr>
              <a:defRPr sz="2025">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3"/>
          <p:cNvSpPr>
            <a:spLocks noGrp="1" noChangeArrowheads="1"/>
          </p:cNvSpPr>
          <p:nvPr>
            <p:ph type="ftr" sz="quarter" idx="10"/>
          </p:nvPr>
        </p:nvSpPr>
        <p:spPr>
          <a:xfrm>
            <a:off x="624101" y="6523886"/>
            <a:ext cx="8412843" cy="334115"/>
          </a:xfrm>
          <a:prstGeom prst="rect">
            <a:avLst/>
          </a:prstGeom>
        </p:spPr>
        <p:txBody>
          <a:bodyPr lIns="121728" tIns="60865" rIns="121728" bIns="60865"/>
          <a:lstStyle>
            <a:lvl1pPr defTabSz="685765">
              <a:defRPr sz="1350">
                <a:solidFill>
                  <a:srgbClr val="1C437E"/>
                </a:solidFill>
                <a:latin typeface="Arial" charset="0"/>
                <a:cs typeface="+mn-cs"/>
              </a:defRPr>
            </a:lvl1pPr>
          </a:lstStyle>
          <a:p>
            <a:endParaRPr lang="en-GB"/>
          </a:p>
        </p:txBody>
      </p:sp>
    </p:spTree>
    <p:extLst>
      <p:ext uri="{BB962C8B-B14F-4D97-AF65-F5344CB8AC3E}">
        <p14:creationId xmlns:p14="http://schemas.microsoft.com/office/powerpoint/2010/main" val="2627674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75" y="1094483"/>
            <a:ext cx="11948034" cy="5031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p:cNvCxnSpPr/>
          <p:nvPr userDrawn="1"/>
        </p:nvCxnSpPr>
        <p:spPr>
          <a:xfrm>
            <a:off x="113876" y="6645495"/>
            <a:ext cx="11834203"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6F2E74E-96AF-C441-87FF-922923500E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961863"/>
          </a:xfrm>
          <a:prstGeom prst="rect">
            <a:avLst/>
          </a:prstGeom>
        </p:spPr>
      </p:pic>
      <p:sp>
        <p:nvSpPr>
          <p:cNvPr id="17" name="Title 16">
            <a:extLst>
              <a:ext uri="{FF2B5EF4-FFF2-40B4-BE49-F238E27FC236}">
                <a16:creationId xmlns:a16="http://schemas.microsoft.com/office/drawing/2014/main" id="{F2D60A54-50F2-6D40-9882-FE16276847B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619562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cxnSp>
        <p:nvCxnSpPr>
          <p:cNvPr id="9" name="Straight Connector 8"/>
          <p:cNvCxnSpPr/>
          <p:nvPr userDrawn="1"/>
        </p:nvCxnSpPr>
        <p:spPr>
          <a:xfrm>
            <a:off x="113876" y="6645495"/>
            <a:ext cx="118342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851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ubtitle, Text">
    <p:spTree>
      <p:nvGrpSpPr>
        <p:cNvPr id="1" name=""/>
        <p:cNvGrpSpPr/>
        <p:nvPr/>
      </p:nvGrpSpPr>
      <p:grpSpPr>
        <a:xfrm>
          <a:off x="0" y="0"/>
          <a:ext cx="0" cy="0"/>
          <a:chOff x="0" y="0"/>
          <a:chExt cx="0" cy="0"/>
        </a:xfrm>
      </p:grpSpPr>
      <p:sp>
        <p:nvSpPr>
          <p:cNvPr id="7" name="Title 6"/>
          <p:cNvSpPr>
            <a:spLocks noGrp="1"/>
          </p:cNvSpPr>
          <p:nvPr>
            <p:ph type="title"/>
          </p:nvPr>
        </p:nvSpPr>
        <p:spPr>
          <a:xfrm>
            <a:off x="838201" y="591357"/>
            <a:ext cx="10515602" cy="442854"/>
          </a:xfrm>
        </p:spPr>
        <p:txBody>
          <a:bodyPr>
            <a:noAutofit/>
          </a:bodyPr>
          <a:lstStyle>
            <a:lvl1pPr>
              <a:defRPr sz="3991" b="1">
                <a:solidFill>
                  <a:schemeClr val="tx2"/>
                </a:solidFill>
                <a:latin typeface="+mn-lt"/>
              </a:defRPr>
            </a:lvl1pPr>
          </a:lstStyle>
          <a:p>
            <a:r>
              <a:rPr lang="en-US"/>
              <a:t>Click to edit Master title style</a:t>
            </a:r>
            <a:endParaRPr lang="en-GB"/>
          </a:p>
        </p:txBody>
      </p:sp>
      <p:sp>
        <p:nvSpPr>
          <p:cNvPr id="14" name="Text Placeholder 13"/>
          <p:cNvSpPr>
            <a:spLocks noGrp="1"/>
          </p:cNvSpPr>
          <p:nvPr>
            <p:ph type="body" sz="quarter" idx="13"/>
          </p:nvPr>
        </p:nvSpPr>
        <p:spPr>
          <a:xfrm>
            <a:off x="838145" y="1034155"/>
            <a:ext cx="10515656"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16" name="Text Placeholder 15"/>
          <p:cNvSpPr>
            <a:spLocks noGrp="1"/>
          </p:cNvSpPr>
          <p:nvPr>
            <p:ph type="body" sz="quarter" idx="14"/>
          </p:nvPr>
        </p:nvSpPr>
        <p:spPr>
          <a:xfrm>
            <a:off x="838145" y="1810978"/>
            <a:ext cx="10515656" cy="3562377"/>
          </a:xfrm>
        </p:spPr>
        <p:txBody>
          <a:bodyPr/>
          <a:lstStyle>
            <a:lvl1pPr marL="161305" indent="-161305">
              <a:spcAft>
                <a:spcPts val="545"/>
              </a:spcAft>
              <a:buClr>
                <a:schemeClr val="tx2"/>
              </a:buClr>
              <a:buFont typeface="Arial" panose="020B0604020202020204" pitchFamily="34" charset="0"/>
              <a:buChar char="•"/>
              <a:defRPr sz="1995">
                <a:solidFill>
                  <a:schemeClr val="accent2">
                    <a:lumMod val="10000"/>
                  </a:schemeClr>
                </a:solidFill>
              </a:defRPr>
            </a:lvl1pPr>
            <a:lvl2pPr marL="322610" indent="-161305">
              <a:buFont typeface="Calibri" panose="020F0502020204030204" pitchFamily="34" charset="0"/>
              <a:buChar char="◦"/>
              <a:defRPr sz="1633" baseline="0">
                <a:solidFill>
                  <a:schemeClr val="tx2"/>
                </a:solidFill>
              </a:defRPr>
            </a:lvl2pPr>
          </a:lstStyle>
          <a:p>
            <a:pPr lvl="0"/>
            <a:r>
              <a:rPr lang="en-US"/>
              <a:t>Click to edit Master text styles</a:t>
            </a:r>
          </a:p>
          <a:p>
            <a:pPr lvl="1"/>
            <a:r>
              <a:rPr lang="en-US"/>
              <a:t>Second level</a:t>
            </a:r>
          </a:p>
        </p:txBody>
      </p:sp>
      <p:sp>
        <p:nvSpPr>
          <p:cNvPr id="5" name="Slide Number Placeholder 4"/>
          <p:cNvSpPr>
            <a:spLocks noGrp="1"/>
          </p:cNvSpPr>
          <p:nvPr>
            <p:ph type="sldNum" sz="quarter" idx="15"/>
          </p:nvPr>
        </p:nvSpPr>
        <p:spPr>
          <a:xfrm>
            <a:off x="837252" y="6335227"/>
            <a:ext cx="10517496" cy="204501"/>
          </a:xfrm>
        </p:spPr>
        <p:txBody>
          <a:bodyPr/>
          <a:lstStyle>
            <a:lvl1pPr algn="ctr">
              <a:defRPr sz="1089">
                <a:solidFill>
                  <a:schemeClr val="tx1">
                    <a:tint val="75000"/>
                  </a:schemeClr>
                </a:solidFill>
              </a:defRPr>
            </a:lvl1pPr>
          </a:lstStyle>
          <a:p>
            <a:pPr>
              <a:defRPr/>
            </a:pPr>
            <a:fld id="{C5FAABEF-0D8E-4543-9117-9F0D27572931}" type="slidenum">
              <a:rPr lang="en-GB"/>
              <a:pPr>
                <a:defRPr/>
              </a:pPr>
              <a:t>‹#›</a:t>
            </a:fld>
            <a:endParaRPr lang="en-GB"/>
          </a:p>
        </p:txBody>
      </p:sp>
    </p:spTree>
    <p:extLst>
      <p:ext uri="{BB962C8B-B14F-4D97-AF65-F5344CB8AC3E}">
        <p14:creationId xmlns:p14="http://schemas.microsoft.com/office/powerpoint/2010/main" val="322227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ubtitle, Text, Picture">
    <p:spTree>
      <p:nvGrpSpPr>
        <p:cNvPr id="1" name=""/>
        <p:cNvGrpSpPr/>
        <p:nvPr/>
      </p:nvGrpSpPr>
      <p:grpSpPr>
        <a:xfrm>
          <a:off x="0" y="0"/>
          <a:ext cx="0" cy="0"/>
          <a:chOff x="0" y="0"/>
          <a:chExt cx="0" cy="0"/>
        </a:xfrm>
      </p:grpSpPr>
      <p:sp>
        <p:nvSpPr>
          <p:cNvPr id="15" name="Title 6"/>
          <p:cNvSpPr>
            <a:spLocks noGrp="1"/>
          </p:cNvSpPr>
          <p:nvPr>
            <p:ph type="title" hasCustomPrompt="1"/>
          </p:nvPr>
        </p:nvSpPr>
        <p:spPr>
          <a:xfrm>
            <a:off x="838208" y="591364"/>
            <a:ext cx="7148679" cy="442854"/>
          </a:xfrm>
        </p:spPr>
        <p:txBody>
          <a:bodyPr>
            <a:noAutofit/>
          </a:bodyPr>
          <a:lstStyle>
            <a:lvl1pPr>
              <a:defRPr sz="3992" b="1">
                <a:solidFill>
                  <a:schemeClr val="tx2"/>
                </a:solidFill>
                <a:latin typeface="+mn-lt"/>
              </a:defRPr>
            </a:lvl1pPr>
          </a:lstStyle>
          <a:p>
            <a:r>
              <a:rPr lang="en-GB"/>
              <a:t>Headline</a:t>
            </a:r>
          </a:p>
        </p:txBody>
      </p:sp>
      <p:sp>
        <p:nvSpPr>
          <p:cNvPr id="17" name="Text Placeholder 13"/>
          <p:cNvSpPr>
            <a:spLocks noGrp="1"/>
          </p:cNvSpPr>
          <p:nvPr>
            <p:ph type="body" sz="quarter" idx="13" hasCustomPrompt="1"/>
          </p:nvPr>
        </p:nvSpPr>
        <p:spPr>
          <a:xfrm>
            <a:off x="838147" y="1034155"/>
            <a:ext cx="7148716" cy="441752"/>
          </a:xfrm>
        </p:spPr>
        <p:txBody>
          <a:bodyPr>
            <a:noAutofit/>
          </a:bodyPr>
          <a:lstStyle>
            <a:lvl1pPr marL="0" indent="0">
              <a:buNone/>
              <a:defRPr sz="2540">
                <a:solidFill>
                  <a:schemeClr val="tx2"/>
                </a:solidFill>
                <a:latin typeface="+mn-lt"/>
              </a:defRPr>
            </a:lvl1pPr>
          </a:lstStyle>
          <a:p>
            <a:pPr lvl="0"/>
            <a:r>
              <a:rPr lang="en-US"/>
              <a:t>Sub heading</a:t>
            </a:r>
          </a:p>
        </p:txBody>
      </p:sp>
      <p:sp>
        <p:nvSpPr>
          <p:cNvPr id="18" name="Text Placeholder 15"/>
          <p:cNvSpPr>
            <a:spLocks noGrp="1"/>
          </p:cNvSpPr>
          <p:nvPr>
            <p:ph type="body" sz="quarter" idx="14"/>
          </p:nvPr>
        </p:nvSpPr>
        <p:spPr>
          <a:xfrm>
            <a:off x="838147" y="1810977"/>
            <a:ext cx="7148716" cy="3500152"/>
          </a:xfrm>
        </p:spPr>
        <p:txBody>
          <a:bodyPr/>
          <a:lstStyle>
            <a:lvl1pPr marL="161300" indent="-161300">
              <a:buClr>
                <a:schemeClr val="tx2"/>
              </a:buClr>
              <a:defRPr sz="1995">
                <a:solidFill>
                  <a:schemeClr val="accent2">
                    <a:lumMod val="10000"/>
                  </a:schemeClr>
                </a:solidFill>
              </a:defRPr>
            </a:lvl1pPr>
            <a:lvl2pPr marL="322600" indent="-161300">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144929" y="591903"/>
            <a:ext cx="3231870" cy="4719226"/>
          </a:xfrm>
        </p:spPr>
        <p:txBody>
          <a:bodyPr/>
          <a:lstStyle/>
          <a:p>
            <a:endParaRPr lang="en-GB"/>
          </a:p>
        </p:txBody>
      </p:sp>
      <p:sp>
        <p:nvSpPr>
          <p:cNvPr id="7" name="Slide Number Placeholder 4"/>
          <p:cNvSpPr>
            <a:spLocks noGrp="1"/>
          </p:cNvSpPr>
          <p:nvPr>
            <p:ph type="sldNum" sz="quarter" idx="4"/>
          </p:nvPr>
        </p:nvSpPr>
        <p:spPr>
          <a:xfrm>
            <a:off x="838145" y="6335758"/>
            <a:ext cx="10516603" cy="203474"/>
          </a:xfrm>
          <a:prstGeom prst="rect">
            <a:avLst/>
          </a:prstGeom>
        </p:spPr>
        <p:txBody>
          <a:bodyPr vert="horz" lIns="91440" tIns="45720" rIns="91440" bIns="45720" rtlCol="0" anchor="ctr"/>
          <a:lstStyle>
            <a:lvl1pPr algn="ctr">
              <a:defRPr sz="1089">
                <a:solidFill>
                  <a:schemeClr val="tx1">
                    <a:tint val="75000"/>
                  </a:schemeClr>
                </a:solidFill>
              </a:defRPr>
            </a:lvl1pPr>
          </a:lstStyle>
          <a:p>
            <a:fld id="{D0811DE3-8CB0-4F6C-B12C-D655FEC694D4}" type="slidenum">
              <a:rPr lang="en-GB" smtClean="0"/>
              <a:pPr/>
              <a:t>‹#›</a:t>
            </a:fld>
            <a:endParaRPr lang="en-GB"/>
          </a:p>
        </p:txBody>
      </p:sp>
    </p:spTree>
    <p:extLst>
      <p:ext uri="{BB962C8B-B14F-4D97-AF65-F5344CB8AC3E}">
        <p14:creationId xmlns:p14="http://schemas.microsoft.com/office/powerpoint/2010/main" val="3133443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 Slide">
    <p:spTree>
      <p:nvGrpSpPr>
        <p:cNvPr id="1" name=""/>
        <p:cNvGrpSpPr/>
        <p:nvPr/>
      </p:nvGrpSpPr>
      <p:grpSpPr>
        <a:xfrm>
          <a:off x="0" y="0"/>
          <a:ext cx="0" cy="0"/>
          <a:chOff x="0" y="0"/>
          <a:chExt cx="0" cy="0"/>
        </a:xfrm>
      </p:grpSpPr>
      <p:sp>
        <p:nvSpPr>
          <p:cNvPr id="8" name="Title 1"/>
          <p:cNvSpPr txBox="1">
            <a:spLocks/>
          </p:cNvSpPr>
          <p:nvPr userDrawn="1"/>
        </p:nvSpPr>
        <p:spPr>
          <a:xfrm>
            <a:off x="358381" y="6405512"/>
            <a:ext cx="5852077" cy="351559"/>
          </a:xfrm>
          <a:prstGeom prst="rect">
            <a:avLst/>
          </a:prstGeom>
        </p:spPr>
        <p:txBody>
          <a:bodyPr vert="horz" lIns="0" tIns="0" rIns="0" bIns="0" rtlCol="0" anchor="ctr">
            <a:normAutofit/>
          </a:bodyPr>
          <a:lstStyle>
            <a:lvl1pPr algn="l" defTabSz="1172718" rtl="0" eaLnBrk="1" latinLnBrk="0" hangingPunct="1">
              <a:spcBef>
                <a:spcPct val="0"/>
              </a:spcBef>
              <a:buNone/>
              <a:defRPr sz="4000" b="1" kern="1200">
                <a:solidFill>
                  <a:schemeClr val="tx1"/>
                </a:solidFill>
                <a:latin typeface="+mj-lt"/>
                <a:ea typeface="+mj-ea"/>
                <a:cs typeface="+mj-cs"/>
              </a:defRPr>
            </a:lvl1pPr>
          </a:lstStyle>
          <a:p>
            <a:r>
              <a:rPr lang="en-GB" sz="1016" baseline="0">
                <a:solidFill>
                  <a:srgbClr val="004687"/>
                </a:solidFill>
              </a:rPr>
              <a:t>OM – LT Meeting 20-11-2018  *CONFIDENTIAL* </a:t>
            </a:r>
            <a:endParaRPr lang="en-GB" sz="1016">
              <a:solidFill>
                <a:srgbClr val="004687"/>
              </a:solidFill>
            </a:endParaRPr>
          </a:p>
        </p:txBody>
      </p:sp>
      <p:cxnSp>
        <p:nvCxnSpPr>
          <p:cNvPr id="9" name="Straight Connector 8"/>
          <p:cNvCxnSpPr/>
          <p:nvPr userDrawn="1"/>
        </p:nvCxnSpPr>
        <p:spPr>
          <a:xfrm>
            <a:off x="113877" y="6405510"/>
            <a:ext cx="118342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5"/>
          </p:nvPr>
        </p:nvSpPr>
        <p:spPr>
          <a:xfrm>
            <a:off x="662454" y="6474719"/>
            <a:ext cx="10867096" cy="213142"/>
          </a:xfrm>
        </p:spPr>
        <p:txBody>
          <a:bodyPr/>
          <a:lstStyle>
            <a:lvl1pPr algn="ctr">
              <a:defRPr/>
            </a:lvl1pPr>
          </a:lstStyle>
          <a:p>
            <a:pPr>
              <a:defRPr/>
            </a:pPr>
            <a:fld id="{A248F161-17AC-4A56-8F6B-821EBDB3332D}" type="slidenum">
              <a:rPr lang="en-GB" altLang="en-US" smtClean="0"/>
              <a:pPr>
                <a:defRPr/>
              </a:pPr>
              <a:t>‹#›</a:t>
            </a:fld>
            <a:endParaRPr lang="en-GB" alt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1622" y="6057222"/>
            <a:ext cx="3260071" cy="696576"/>
          </a:xfrm>
          <a:prstGeom prst="rect">
            <a:avLst/>
          </a:prstGeom>
        </p:spPr>
      </p:pic>
    </p:spTree>
    <p:extLst>
      <p:ext uri="{BB962C8B-B14F-4D97-AF65-F5344CB8AC3E}">
        <p14:creationId xmlns:p14="http://schemas.microsoft.com/office/powerpoint/2010/main" val="662623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ubtitle, Picture">
    <p:spTree>
      <p:nvGrpSpPr>
        <p:cNvPr id="1" name=""/>
        <p:cNvGrpSpPr/>
        <p:nvPr/>
      </p:nvGrpSpPr>
      <p:grpSpPr>
        <a:xfrm>
          <a:off x="0" y="0"/>
          <a:ext cx="0" cy="0"/>
          <a:chOff x="0" y="0"/>
          <a:chExt cx="0" cy="0"/>
        </a:xfrm>
      </p:grpSpPr>
      <p:sp>
        <p:nvSpPr>
          <p:cNvPr id="13" name="Title 6"/>
          <p:cNvSpPr>
            <a:spLocks noGrp="1"/>
          </p:cNvSpPr>
          <p:nvPr>
            <p:ph type="title"/>
          </p:nvPr>
        </p:nvSpPr>
        <p:spPr>
          <a:xfrm>
            <a:off x="630293" y="591357"/>
            <a:ext cx="10867322" cy="44285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5" name="Text Placeholder 13"/>
          <p:cNvSpPr>
            <a:spLocks noGrp="1"/>
          </p:cNvSpPr>
          <p:nvPr>
            <p:ph type="body" sz="quarter" idx="13"/>
          </p:nvPr>
        </p:nvSpPr>
        <p:spPr>
          <a:xfrm>
            <a:off x="630293" y="1034155"/>
            <a:ext cx="10867322"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3" name="Picture Placeholder 2"/>
          <p:cNvSpPr>
            <a:spLocks noGrp="1"/>
          </p:cNvSpPr>
          <p:nvPr>
            <p:ph type="pic" sz="quarter" idx="14"/>
          </p:nvPr>
        </p:nvSpPr>
        <p:spPr>
          <a:xfrm>
            <a:off x="630293" y="1690737"/>
            <a:ext cx="10867322" cy="3630622"/>
          </a:xfrm>
        </p:spPr>
        <p:txBody>
          <a:bodyPr rtlCol="0">
            <a:normAutofit/>
          </a:bodyPr>
          <a:lstStyle/>
          <a:p>
            <a:pPr lvl="0"/>
            <a:endParaRPr lang="en-GB" noProof="0"/>
          </a:p>
        </p:txBody>
      </p:sp>
      <p:sp>
        <p:nvSpPr>
          <p:cNvPr id="5" name="Slide Number Placeholder 4"/>
          <p:cNvSpPr>
            <a:spLocks noGrp="1"/>
          </p:cNvSpPr>
          <p:nvPr>
            <p:ph type="sldNum" sz="quarter" idx="15"/>
          </p:nvPr>
        </p:nvSpPr>
        <p:spPr>
          <a:xfrm>
            <a:off x="630770" y="6335227"/>
            <a:ext cx="10867095" cy="198741"/>
          </a:xfrm>
        </p:spPr>
        <p:txBody>
          <a:bodyPr/>
          <a:lstStyle>
            <a:lvl1pPr>
              <a:defRPr/>
            </a:lvl1pPr>
          </a:lstStyle>
          <a:p>
            <a:pPr>
              <a:defRPr/>
            </a:pPr>
            <a:fld id="{C49D9099-C265-4737-8961-73FEA4379409}" type="slidenum">
              <a:rPr lang="en-GB" altLang="en-US"/>
              <a:pPr>
                <a:defRPr/>
              </a:pPr>
              <a:t>‹#›</a:t>
            </a:fld>
            <a:endParaRPr lang="en-GB" altLang="en-US"/>
          </a:p>
        </p:txBody>
      </p:sp>
    </p:spTree>
    <p:extLst>
      <p:ext uri="{BB962C8B-B14F-4D97-AF65-F5344CB8AC3E}">
        <p14:creationId xmlns:p14="http://schemas.microsoft.com/office/powerpoint/2010/main" val="271809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ubtitle, Chart">
    <p:spTree>
      <p:nvGrpSpPr>
        <p:cNvPr id="1" name=""/>
        <p:cNvGrpSpPr/>
        <p:nvPr/>
      </p:nvGrpSpPr>
      <p:grpSpPr>
        <a:xfrm>
          <a:off x="0" y="0"/>
          <a:ext cx="0" cy="0"/>
          <a:chOff x="0" y="0"/>
          <a:chExt cx="0" cy="0"/>
        </a:xfrm>
      </p:grpSpPr>
      <p:sp>
        <p:nvSpPr>
          <p:cNvPr id="13" name="Title 6"/>
          <p:cNvSpPr>
            <a:spLocks noGrp="1"/>
          </p:cNvSpPr>
          <p:nvPr>
            <p:ph type="title"/>
          </p:nvPr>
        </p:nvSpPr>
        <p:spPr>
          <a:xfrm>
            <a:off x="838204" y="591357"/>
            <a:ext cx="10515601" cy="44285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5" name="Text Placeholder 13"/>
          <p:cNvSpPr>
            <a:spLocks noGrp="1"/>
          </p:cNvSpPr>
          <p:nvPr>
            <p:ph type="body" sz="quarter" idx="13"/>
          </p:nvPr>
        </p:nvSpPr>
        <p:spPr>
          <a:xfrm>
            <a:off x="838145" y="1034155"/>
            <a:ext cx="10515656"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4" name="Slide Number Placeholder 4"/>
          <p:cNvSpPr>
            <a:spLocks noGrp="1"/>
          </p:cNvSpPr>
          <p:nvPr>
            <p:ph type="sldNum" sz="quarter" idx="14"/>
          </p:nvPr>
        </p:nvSpPr>
        <p:spPr/>
        <p:txBody>
          <a:bodyPr/>
          <a:lstStyle>
            <a:lvl1pPr>
              <a:defRPr/>
            </a:lvl1pPr>
          </a:lstStyle>
          <a:p>
            <a:pPr>
              <a:defRPr/>
            </a:pPr>
            <a:fld id="{9444346E-183C-472E-BE54-7FC66D016FBE}" type="slidenum">
              <a:rPr lang="en-GB"/>
              <a:pPr>
                <a:defRPr/>
              </a:pPr>
              <a:t>‹#›</a:t>
            </a:fld>
            <a:endParaRPr lang="en-GB"/>
          </a:p>
        </p:txBody>
      </p:sp>
    </p:spTree>
    <p:extLst>
      <p:ext uri="{BB962C8B-B14F-4D97-AF65-F5344CB8AC3E}">
        <p14:creationId xmlns:p14="http://schemas.microsoft.com/office/powerpoint/2010/main" val="3558915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title, Text, 2 Picture frames">
    <p:spTree>
      <p:nvGrpSpPr>
        <p:cNvPr id="1" name=""/>
        <p:cNvGrpSpPr/>
        <p:nvPr/>
      </p:nvGrpSpPr>
      <p:grpSpPr>
        <a:xfrm>
          <a:off x="0" y="0"/>
          <a:ext cx="0" cy="0"/>
          <a:chOff x="0" y="0"/>
          <a:chExt cx="0" cy="0"/>
        </a:xfrm>
      </p:grpSpPr>
      <p:sp>
        <p:nvSpPr>
          <p:cNvPr id="11" name="Title 6"/>
          <p:cNvSpPr>
            <a:spLocks noGrp="1"/>
          </p:cNvSpPr>
          <p:nvPr>
            <p:ph type="title"/>
          </p:nvPr>
        </p:nvSpPr>
        <p:spPr>
          <a:xfrm>
            <a:off x="838207" y="591357"/>
            <a:ext cx="7150420" cy="44285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2" name="Text Placeholder 13"/>
          <p:cNvSpPr>
            <a:spLocks noGrp="1"/>
          </p:cNvSpPr>
          <p:nvPr>
            <p:ph type="body" sz="quarter" idx="13"/>
          </p:nvPr>
        </p:nvSpPr>
        <p:spPr>
          <a:xfrm>
            <a:off x="838154" y="1034155"/>
            <a:ext cx="7150420"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13" name="Text Placeholder 15"/>
          <p:cNvSpPr>
            <a:spLocks noGrp="1"/>
          </p:cNvSpPr>
          <p:nvPr>
            <p:ph type="body" sz="quarter" idx="14"/>
          </p:nvPr>
        </p:nvSpPr>
        <p:spPr>
          <a:xfrm>
            <a:off x="838154" y="1810976"/>
            <a:ext cx="7150420" cy="3597110"/>
          </a:xfrm>
        </p:spPr>
        <p:txBody>
          <a:bodyPr/>
          <a:lstStyle>
            <a:lvl1pPr marL="159268" indent="-159268">
              <a:buClr>
                <a:schemeClr val="tx2"/>
              </a:buClr>
              <a:defRPr sz="1995">
                <a:solidFill>
                  <a:schemeClr val="accent2">
                    <a:lumMod val="10000"/>
                  </a:schemeClr>
                </a:solidFill>
              </a:defRPr>
            </a:lvl1pPr>
            <a:lvl2pPr marL="318536" indent="-159268">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5" name="Slide Number Placeholder 4"/>
          <p:cNvSpPr>
            <a:spLocks noGrp="1"/>
          </p:cNvSpPr>
          <p:nvPr>
            <p:ph type="sldNum" sz="quarter" idx="15"/>
          </p:nvPr>
        </p:nvSpPr>
        <p:spPr/>
        <p:txBody>
          <a:bodyPr/>
          <a:lstStyle>
            <a:lvl1pPr>
              <a:defRPr/>
            </a:lvl1pPr>
          </a:lstStyle>
          <a:p>
            <a:pPr>
              <a:defRPr/>
            </a:pPr>
            <a:fld id="{F7CBB3B0-0D64-4E01-BA96-5FF0EC6712FD}" type="slidenum">
              <a:rPr lang="en-GB" altLang="en-US"/>
              <a:pPr>
                <a:defRPr/>
              </a:pPr>
              <a:t>‹#›</a:t>
            </a:fld>
            <a:endParaRPr lang="en-GB" altLang="en-US"/>
          </a:p>
        </p:txBody>
      </p:sp>
    </p:spTree>
    <p:extLst>
      <p:ext uri="{BB962C8B-B14F-4D97-AF65-F5344CB8AC3E}">
        <p14:creationId xmlns:p14="http://schemas.microsoft.com/office/powerpoint/2010/main" val="331081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rotWithShape="1">
          <a:gsLst>
            <a:gs pos="0">
              <a:srgbClr val="002961"/>
            </a:gs>
            <a:gs pos="100000">
              <a:srgbClr val="004687"/>
            </a:gs>
            <a:gs pos="100000">
              <a:srgbClr val="E4E4E6"/>
            </a:gs>
            <a:gs pos="100000">
              <a:srgbClr val="EEEEEF"/>
            </a:gs>
          </a:gsLst>
          <a:lin ang="27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6403" y="5920462"/>
            <a:ext cx="2547561" cy="82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0294" y="711956"/>
            <a:ext cx="3716363" cy="1335862"/>
          </a:xfrm>
        </p:spPr>
        <p:txBody>
          <a:bodyPr anchor="b">
            <a:noAutofit/>
          </a:bodyPr>
          <a:lstStyle>
            <a:lvl1pPr algn="l">
              <a:lnSpc>
                <a:spcPct val="70000"/>
              </a:lnSpc>
              <a:defRPr sz="4899" b="1">
                <a:solidFill>
                  <a:schemeClr val="bg1"/>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630293" y="2082068"/>
            <a:ext cx="2592409" cy="557340"/>
          </a:xfrm>
        </p:spPr>
        <p:txBody>
          <a:bodyPr>
            <a:normAutofit/>
          </a:bodyPr>
          <a:lstStyle>
            <a:lvl1pPr marL="0" indent="0" algn="l">
              <a:buNone/>
              <a:defRPr sz="3084" b="0">
                <a:solidFill>
                  <a:schemeClr val="bg1"/>
                </a:solidFill>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Click to edit Master subtitle style</a:t>
            </a:r>
            <a:endParaRPr lang="en-GB"/>
          </a:p>
        </p:txBody>
      </p:sp>
    </p:spTree>
    <p:extLst>
      <p:ext uri="{BB962C8B-B14F-4D97-AF65-F5344CB8AC3E}">
        <p14:creationId xmlns:p14="http://schemas.microsoft.com/office/powerpoint/2010/main" val="2124062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vider slide Silver">
    <p:bg>
      <p:bgPr>
        <a:gradFill rotWithShape="1">
          <a:gsLst>
            <a:gs pos="0">
              <a:srgbClr val="94969A"/>
            </a:gs>
            <a:gs pos="100000">
              <a:srgbClr val="E3E3E5"/>
            </a:gs>
            <a:gs pos="100000">
              <a:srgbClr val="EEEEEF"/>
            </a:gs>
          </a:gsLst>
          <a:lin ang="54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8967" y="5911823"/>
            <a:ext cx="3337485" cy="86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840459" y="711958"/>
            <a:ext cx="3716363" cy="1335735"/>
          </a:xfrm>
        </p:spPr>
        <p:txBody>
          <a:bodyPr anchor="b">
            <a:noAutofit/>
          </a:bodyPr>
          <a:lstStyle>
            <a:lvl1pPr algn="l">
              <a:lnSpc>
                <a:spcPct val="70000"/>
              </a:lnSpc>
              <a:defRPr sz="4899" b="1">
                <a:solidFill>
                  <a:schemeClr val="tx2"/>
                </a:solidFill>
                <a:latin typeface="+mn-lt"/>
              </a:defRPr>
            </a:lvl1pPr>
          </a:lstStyle>
          <a:p>
            <a:r>
              <a:rPr lang="en-US"/>
              <a:t>Click to edit Master title style</a:t>
            </a:r>
            <a:endParaRPr lang="en-GB"/>
          </a:p>
        </p:txBody>
      </p:sp>
      <p:sp>
        <p:nvSpPr>
          <p:cNvPr id="7" name="Subtitle 2"/>
          <p:cNvSpPr>
            <a:spLocks noGrp="1"/>
          </p:cNvSpPr>
          <p:nvPr>
            <p:ph type="subTitle" idx="1"/>
          </p:nvPr>
        </p:nvSpPr>
        <p:spPr>
          <a:xfrm>
            <a:off x="840459" y="2082068"/>
            <a:ext cx="2592409" cy="557340"/>
          </a:xfrm>
        </p:spPr>
        <p:txBody>
          <a:bodyPr>
            <a:normAutofit/>
          </a:bodyPr>
          <a:lstStyle>
            <a:lvl1pPr marL="0" indent="0" algn="l">
              <a:buNone/>
              <a:defRPr sz="3084" b="0">
                <a:solidFill>
                  <a:schemeClr val="tx2"/>
                </a:solidFill>
              </a:defRPr>
            </a:lvl1pPr>
            <a:lvl2pPr marL="414773" indent="0" algn="ctr">
              <a:buNone/>
              <a:defRPr sz="1814"/>
            </a:lvl2pPr>
            <a:lvl3pPr marL="829545" indent="0" algn="ctr">
              <a:buNone/>
              <a:defRPr sz="1633"/>
            </a:lvl3pPr>
            <a:lvl4pPr marL="1244318" indent="0" algn="ctr">
              <a:buNone/>
              <a:defRPr sz="1452"/>
            </a:lvl4pPr>
            <a:lvl5pPr marL="1659090" indent="0" algn="ctr">
              <a:buNone/>
              <a:defRPr sz="1452"/>
            </a:lvl5pPr>
            <a:lvl6pPr marL="2073862" indent="0" algn="ctr">
              <a:buNone/>
              <a:defRPr sz="1452"/>
            </a:lvl6pPr>
            <a:lvl7pPr marL="2488635" indent="0" algn="ctr">
              <a:buNone/>
              <a:defRPr sz="1452"/>
            </a:lvl7pPr>
            <a:lvl8pPr marL="2903407" indent="0" algn="ctr">
              <a:buNone/>
              <a:defRPr sz="1452"/>
            </a:lvl8pPr>
            <a:lvl9pPr marL="3318180" indent="0" algn="ctr">
              <a:buNone/>
              <a:defRPr sz="1452"/>
            </a:lvl9pPr>
          </a:lstStyle>
          <a:p>
            <a:r>
              <a:rPr lang="en-US"/>
              <a:t>Click to edit Master subtitle style</a:t>
            </a:r>
            <a:endParaRPr lang="en-GB"/>
          </a:p>
        </p:txBody>
      </p:sp>
    </p:spTree>
    <p:extLst>
      <p:ext uri="{BB962C8B-B14F-4D97-AF65-F5344CB8AC3E}">
        <p14:creationId xmlns:p14="http://schemas.microsoft.com/office/powerpoint/2010/main" val="511257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CA5669F-0048-4049-81E9-F58C19F3E7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840460" y="1864121"/>
            <a:ext cx="5652510" cy="441752"/>
          </a:xfrm>
        </p:spPr>
        <p:txBody>
          <a:bodyPr>
            <a:noAutofit/>
          </a:bodyPr>
          <a:lstStyle>
            <a:lvl1pPr marL="0" indent="0">
              <a:buNone/>
              <a:defRPr sz="2903" b="0" baseline="0">
                <a:solidFill>
                  <a:schemeClr val="bg1"/>
                </a:solidFill>
              </a:defRPr>
            </a:lvl1pPr>
          </a:lstStyle>
          <a:p>
            <a:pPr lvl="0"/>
            <a:r>
              <a:rPr lang="en-US"/>
              <a:t>Click to edit Master text styles</a:t>
            </a:r>
          </a:p>
        </p:txBody>
      </p:sp>
      <p:sp>
        <p:nvSpPr>
          <p:cNvPr id="11" name="Title 6"/>
          <p:cNvSpPr>
            <a:spLocks noGrp="1"/>
          </p:cNvSpPr>
          <p:nvPr>
            <p:ph type="title"/>
          </p:nvPr>
        </p:nvSpPr>
        <p:spPr>
          <a:xfrm>
            <a:off x="840459" y="711959"/>
            <a:ext cx="5652459" cy="1141985"/>
          </a:xfrm>
        </p:spPr>
        <p:txBody>
          <a:bodyPr>
            <a:noAutofit/>
          </a:bodyPr>
          <a:lstStyle>
            <a:lvl1pPr>
              <a:lnSpc>
                <a:spcPct val="80000"/>
              </a:lnSpc>
              <a:defRPr sz="4899" b="1">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621306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Text">
    <p:spTree>
      <p:nvGrpSpPr>
        <p:cNvPr id="1" name=""/>
        <p:cNvGrpSpPr/>
        <p:nvPr/>
      </p:nvGrpSpPr>
      <p:grpSpPr>
        <a:xfrm>
          <a:off x="0" y="0"/>
          <a:ext cx="0" cy="0"/>
          <a:chOff x="0" y="0"/>
          <a:chExt cx="0" cy="0"/>
        </a:xfrm>
      </p:grpSpPr>
      <p:sp>
        <p:nvSpPr>
          <p:cNvPr id="15" name="Title 6"/>
          <p:cNvSpPr>
            <a:spLocks noGrp="1"/>
          </p:cNvSpPr>
          <p:nvPr>
            <p:ph type="title"/>
          </p:nvPr>
        </p:nvSpPr>
        <p:spPr>
          <a:xfrm>
            <a:off x="838202" y="591356"/>
            <a:ext cx="10549128" cy="44285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8" name="Text Placeholder 15"/>
          <p:cNvSpPr>
            <a:spLocks noGrp="1"/>
          </p:cNvSpPr>
          <p:nvPr>
            <p:ph type="body" sz="quarter" idx="14"/>
          </p:nvPr>
        </p:nvSpPr>
        <p:spPr>
          <a:xfrm>
            <a:off x="838146" y="1264691"/>
            <a:ext cx="10549184" cy="4046439"/>
          </a:xfrm>
        </p:spPr>
        <p:txBody>
          <a:bodyPr/>
          <a:lstStyle>
            <a:lvl1pPr marL="161300" indent="-161300">
              <a:buClr>
                <a:schemeClr val="tx2"/>
              </a:buClr>
              <a:defRPr sz="1995">
                <a:solidFill>
                  <a:schemeClr val="accent2">
                    <a:lumMod val="10000"/>
                  </a:schemeClr>
                </a:solidFill>
              </a:defRPr>
            </a:lvl1pPr>
            <a:lvl2pPr marL="322600" indent="-161300">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6" name="Slide Number Placeholder 4"/>
          <p:cNvSpPr>
            <a:spLocks noGrp="1"/>
          </p:cNvSpPr>
          <p:nvPr>
            <p:ph type="sldNum" sz="quarter" idx="16"/>
          </p:nvPr>
        </p:nvSpPr>
        <p:spPr/>
        <p:txBody>
          <a:bodyPr/>
          <a:lstStyle>
            <a:lvl1pPr>
              <a:defRPr/>
            </a:lvl1pPr>
          </a:lstStyle>
          <a:p>
            <a:pPr>
              <a:defRPr/>
            </a:pPr>
            <a:fld id="{7755DE71-B41D-4C9C-8FEE-D411DC34F9F9}" type="slidenum">
              <a:rPr lang="en-GB"/>
              <a:pPr>
                <a:defRPr/>
              </a:pPr>
              <a:t>‹#›</a:t>
            </a:fld>
            <a:endParaRPr lang="en-GB"/>
          </a:p>
        </p:txBody>
      </p:sp>
    </p:spTree>
    <p:extLst>
      <p:ext uri="{BB962C8B-B14F-4D97-AF65-F5344CB8AC3E}">
        <p14:creationId xmlns:p14="http://schemas.microsoft.com/office/powerpoint/2010/main" val="2636898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CAF817-A6B0-4641-BC59-0A42B95215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38" y="3524250"/>
            <a:ext cx="2666925" cy="1548000"/>
          </a:xfrm>
          <a:prstGeom prst="rect">
            <a:avLst/>
          </a:prstGeom>
        </p:spPr>
      </p:pic>
      <p:sp>
        <p:nvSpPr>
          <p:cNvPr id="3" name="Rectangle 2">
            <a:extLst>
              <a:ext uri="{FF2B5EF4-FFF2-40B4-BE49-F238E27FC236}">
                <a16:creationId xmlns:a16="http://schemas.microsoft.com/office/drawing/2014/main" id="{AAA462B8-B301-8B42-8465-3E946DF0B397}"/>
              </a:ext>
            </a:extLst>
          </p:cNvPr>
          <p:cNvSpPr/>
          <p:nvPr userDrawn="1"/>
        </p:nvSpPr>
        <p:spPr>
          <a:xfrm>
            <a:off x="3" y="4979800"/>
            <a:ext cx="12191999" cy="369332"/>
          </a:xfrm>
          <a:prstGeom prst="rect">
            <a:avLst/>
          </a:prstGeom>
        </p:spPr>
        <p:txBody>
          <a:bodyPr wrap="square">
            <a:spAutoFit/>
          </a:bodyPr>
          <a:lstStyle/>
          <a:p>
            <a:pPr algn="ctr">
              <a:spcAft>
                <a:spcPts val="0"/>
              </a:spcAft>
            </a:pPr>
            <a:r>
              <a:rPr lang="en-GB" sz="1800" b="1">
                <a:solidFill>
                  <a:srgbClr val="EA8F32"/>
                </a:solidFill>
                <a:effectLst/>
                <a:latin typeface="Calibri" panose="020F0502020204030204" pitchFamily="34" charset="0"/>
                <a:ea typeface="Calibri" panose="020F0502020204030204" pitchFamily="34" charset="0"/>
              </a:rPr>
              <a:t>Maximising prosperity of local energy systems</a:t>
            </a:r>
            <a:endParaRPr lang="en-GB" sz="1800">
              <a:solidFill>
                <a:srgbClr val="EA8F3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22815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443"/>
            <a:ext cx="12192000" cy="685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5" y="1864121"/>
            <a:ext cx="6101800" cy="441752"/>
          </a:xfrm>
        </p:spPr>
        <p:txBody>
          <a:bodyPr>
            <a:noAutofit/>
          </a:bodyPr>
          <a:lstStyle>
            <a:lvl1pPr marL="0" indent="0">
              <a:buNone/>
              <a:defRPr sz="2903"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30294" y="711959"/>
            <a:ext cx="6101745" cy="1141985"/>
          </a:xfrm>
        </p:spPr>
        <p:txBody>
          <a:bodyPr>
            <a:noAutofit/>
          </a:bodyPr>
          <a:lstStyle>
            <a:lvl1pPr>
              <a:lnSpc>
                <a:spcPct val="80000"/>
              </a:lnSpc>
              <a:defRPr sz="4899" b="1">
                <a:solidFill>
                  <a:schemeClr val="tx2"/>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1892185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59D3708-EA6B-479E-B58E-BDAFFEBFD7DD}" type="slidenum">
              <a:rPr lang="en-GB" altLang="en-US" smtClean="0"/>
              <a:pPr>
                <a:defRPr/>
              </a:pPr>
              <a:t>‹#›</a:t>
            </a:fld>
            <a:endParaRPr lang="en-GB" altLang="en-US"/>
          </a:p>
        </p:txBody>
      </p:sp>
      <p:sp>
        <p:nvSpPr>
          <p:cNvPr id="6" name="Content Placeholder 5"/>
          <p:cNvSpPr>
            <a:spLocks noGrp="1"/>
          </p:cNvSpPr>
          <p:nvPr>
            <p:ph sz="quarter" idx="11"/>
          </p:nvPr>
        </p:nvSpPr>
        <p:spPr>
          <a:xfrm>
            <a:off x="662952" y="1464635"/>
            <a:ext cx="10868479" cy="3899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546617B1-D31E-457F-976D-D19BCBCAAF6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61593248"/>
      </p:ext>
    </p:extLst>
  </p:cSld>
  <p:clrMapOvr>
    <a:masterClrMapping/>
  </p:clrMapOvr>
  <p:extLst>
    <p:ext uri="{DCECCB84-F9BA-43D5-87BE-67443E8EF086}">
      <p15:sldGuideLst xmlns:p15="http://schemas.microsoft.com/office/powerpoint/2012/main">
        <p15:guide id="1" orient="horz" pos="1020">
          <p15:clr>
            <a:srgbClr val="FBAE40"/>
          </p15:clr>
        </p15:guide>
        <p15:guide id="2" pos="423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ubtitle, Blank">
    <p:spTree>
      <p:nvGrpSpPr>
        <p:cNvPr id="1" name=""/>
        <p:cNvGrpSpPr/>
        <p:nvPr/>
      </p:nvGrpSpPr>
      <p:grpSpPr>
        <a:xfrm>
          <a:off x="0" y="0"/>
          <a:ext cx="0" cy="0"/>
          <a:chOff x="0" y="0"/>
          <a:chExt cx="0" cy="0"/>
        </a:xfrm>
      </p:grpSpPr>
      <p:sp>
        <p:nvSpPr>
          <p:cNvPr id="7" name="Title 6"/>
          <p:cNvSpPr>
            <a:spLocks noGrp="1"/>
          </p:cNvSpPr>
          <p:nvPr>
            <p:ph type="title"/>
          </p:nvPr>
        </p:nvSpPr>
        <p:spPr>
          <a:xfrm>
            <a:off x="662085" y="591357"/>
            <a:ext cx="10867833" cy="442854"/>
          </a:xfrm>
          <a:prstGeom prst="rect">
            <a:avLst/>
          </a:prstGeom>
        </p:spPr>
        <p:txBody>
          <a:bodyPr>
            <a:noAutofit/>
          </a:bodyPr>
          <a:lstStyle>
            <a:lvl1pPr marL="0" indent="0">
              <a:defRPr sz="3992" b="1">
                <a:solidFill>
                  <a:schemeClr val="tx2"/>
                </a:solidFill>
                <a:latin typeface="+mn-lt"/>
              </a:defRPr>
            </a:lvl1pPr>
          </a:lstStyle>
          <a:p>
            <a:r>
              <a:rPr lang="en-US"/>
              <a:t>Click to edit Master title style</a:t>
            </a:r>
            <a:endParaRPr lang="en-GB"/>
          </a:p>
        </p:txBody>
      </p:sp>
      <p:sp>
        <p:nvSpPr>
          <p:cNvPr id="14" name="Text Placeholder 13"/>
          <p:cNvSpPr>
            <a:spLocks noGrp="1"/>
          </p:cNvSpPr>
          <p:nvPr>
            <p:ph type="body" sz="quarter" idx="13"/>
          </p:nvPr>
        </p:nvSpPr>
        <p:spPr>
          <a:xfrm>
            <a:off x="662085" y="1034155"/>
            <a:ext cx="10867832" cy="441752"/>
          </a:xfrm>
        </p:spPr>
        <p:txBody>
          <a:bodyPr>
            <a:noAutofit/>
          </a:bodyPr>
          <a:lstStyle>
            <a:lvl1pPr marL="0" indent="0">
              <a:buNone/>
              <a:defRPr sz="2540">
                <a:solidFill>
                  <a:schemeClr val="accent5"/>
                </a:solidFill>
                <a:latin typeface="+mn-lt"/>
              </a:defRPr>
            </a:lvl1pPr>
          </a:lstStyle>
          <a:p>
            <a:pPr lvl="0"/>
            <a:r>
              <a:rPr lang="en-US"/>
              <a:t>Click to edit Master text styles</a:t>
            </a:r>
          </a:p>
        </p:txBody>
      </p:sp>
      <p:sp>
        <p:nvSpPr>
          <p:cNvPr id="4" name="Slide Number Placeholder 4">
            <a:extLst>
              <a:ext uri="{FF2B5EF4-FFF2-40B4-BE49-F238E27FC236}">
                <a16:creationId xmlns:a16="http://schemas.microsoft.com/office/drawing/2014/main" id="{EF48AD6F-2C15-4C62-9141-DCC747E7C3D9}"/>
              </a:ext>
            </a:extLst>
          </p:cNvPr>
          <p:cNvSpPr>
            <a:spLocks noGrp="1"/>
          </p:cNvSpPr>
          <p:nvPr>
            <p:ph type="sldNum" sz="quarter" idx="14"/>
          </p:nvPr>
        </p:nvSpPr>
        <p:spPr>
          <a:xfrm>
            <a:off x="662454" y="6335226"/>
            <a:ext cx="10867095" cy="213142"/>
          </a:xfrm>
        </p:spPr>
        <p:txBody>
          <a:bodyPr/>
          <a:lstStyle>
            <a:lvl1pPr>
              <a:defRPr/>
            </a:lvl1pPr>
          </a:lstStyle>
          <a:p>
            <a:pPr>
              <a:defRPr/>
            </a:pPr>
            <a:fld id="{70FA82E3-A9A7-41F8-8786-928281A7772E}" type="slidenum">
              <a:rPr lang="en-GB" altLang="en-US"/>
              <a:pPr>
                <a:defRPr/>
              </a:pPr>
              <a:t>‹#›</a:t>
            </a:fld>
            <a:endParaRPr lang="en-GB" altLang="en-US"/>
          </a:p>
        </p:txBody>
      </p:sp>
    </p:spTree>
    <p:extLst>
      <p:ext uri="{BB962C8B-B14F-4D97-AF65-F5344CB8AC3E}">
        <p14:creationId xmlns:p14="http://schemas.microsoft.com/office/powerpoint/2010/main" val="2312309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Subtitle, Text, Picture Frame">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F290034F-7698-464B-90E1-898858D0A60A}"/>
              </a:ext>
            </a:extLst>
          </p:cNvPr>
          <p:cNvSpPr>
            <a:spLocks noGrp="1"/>
          </p:cNvSpPr>
          <p:nvPr>
            <p:ph type="title"/>
          </p:nvPr>
        </p:nvSpPr>
        <p:spPr>
          <a:xfrm>
            <a:off x="662085" y="591357"/>
            <a:ext cx="10867833" cy="442854"/>
          </a:xfrm>
          <a:prstGeom prst="rect">
            <a:avLst/>
          </a:prstGeom>
        </p:spPr>
        <p:txBody>
          <a:bodyPr>
            <a:noAutofit/>
          </a:bodyPr>
          <a:lstStyle>
            <a:lvl1pPr marL="0" indent="0">
              <a:defRPr sz="3992" b="1">
                <a:solidFill>
                  <a:schemeClr val="tx2"/>
                </a:solidFill>
                <a:latin typeface="+mn-lt"/>
              </a:defRPr>
            </a:lvl1pPr>
          </a:lstStyle>
          <a:p>
            <a:r>
              <a:rPr lang="en-US"/>
              <a:t>Click to edit Master title style</a:t>
            </a:r>
            <a:endParaRPr lang="en-GB"/>
          </a:p>
        </p:txBody>
      </p:sp>
      <p:sp>
        <p:nvSpPr>
          <p:cNvPr id="7" name="Text Placeholder 13">
            <a:extLst>
              <a:ext uri="{FF2B5EF4-FFF2-40B4-BE49-F238E27FC236}">
                <a16:creationId xmlns:a16="http://schemas.microsoft.com/office/drawing/2014/main" id="{FD8B2587-6866-42DE-9F6B-6865DE8C7D8F}"/>
              </a:ext>
            </a:extLst>
          </p:cNvPr>
          <p:cNvSpPr>
            <a:spLocks noGrp="1"/>
          </p:cNvSpPr>
          <p:nvPr>
            <p:ph type="body" sz="quarter" idx="13"/>
          </p:nvPr>
        </p:nvSpPr>
        <p:spPr>
          <a:xfrm>
            <a:off x="662085" y="1034155"/>
            <a:ext cx="10867832" cy="441752"/>
          </a:xfrm>
        </p:spPr>
        <p:txBody>
          <a:bodyPr>
            <a:noAutofit/>
          </a:bodyPr>
          <a:lstStyle>
            <a:lvl1pPr marL="0" indent="0">
              <a:buNone/>
              <a:defRPr sz="2540">
                <a:solidFill>
                  <a:schemeClr val="accent5"/>
                </a:solidFill>
                <a:latin typeface="+mn-lt"/>
              </a:defRPr>
            </a:lvl1pPr>
          </a:lstStyle>
          <a:p>
            <a:pPr lvl="0"/>
            <a:r>
              <a:rPr lang="en-US"/>
              <a:t>Click to edit Master text styles</a:t>
            </a:r>
          </a:p>
        </p:txBody>
      </p:sp>
      <p:sp>
        <p:nvSpPr>
          <p:cNvPr id="5" name="Slide Number Placeholder 4">
            <a:extLst>
              <a:ext uri="{FF2B5EF4-FFF2-40B4-BE49-F238E27FC236}">
                <a16:creationId xmlns:a16="http://schemas.microsoft.com/office/drawing/2014/main" id="{F5666C6E-FA8F-41F0-970C-1C6DF6D1EB56}"/>
              </a:ext>
            </a:extLst>
          </p:cNvPr>
          <p:cNvSpPr>
            <a:spLocks noGrp="1"/>
          </p:cNvSpPr>
          <p:nvPr>
            <p:ph type="sldNum" sz="quarter" idx="17"/>
          </p:nvPr>
        </p:nvSpPr>
        <p:spPr>
          <a:xfrm>
            <a:off x="662454" y="6335226"/>
            <a:ext cx="10867095" cy="213142"/>
          </a:xfrm>
        </p:spPr>
        <p:txBody>
          <a:bodyPr/>
          <a:lstStyle>
            <a:lvl1pPr>
              <a:defRPr/>
            </a:lvl1pPr>
          </a:lstStyle>
          <a:p>
            <a:pPr>
              <a:defRPr/>
            </a:pPr>
            <a:fld id="{DFB8409C-ABFE-49F0-B9ED-91E251850ADC}" type="slidenum">
              <a:rPr lang="en-GB" altLang="en-US"/>
              <a:pPr>
                <a:defRPr/>
              </a:pPr>
              <a:t>‹#›</a:t>
            </a:fld>
            <a:endParaRPr lang="en-GB" altLang="en-US"/>
          </a:p>
        </p:txBody>
      </p:sp>
      <p:sp>
        <p:nvSpPr>
          <p:cNvPr id="9" name="Content Placeholder 7">
            <a:extLst>
              <a:ext uri="{FF2B5EF4-FFF2-40B4-BE49-F238E27FC236}">
                <a16:creationId xmlns:a16="http://schemas.microsoft.com/office/drawing/2014/main" id="{983C7E1D-7F12-42D4-9B53-699ECD67C98E}"/>
              </a:ext>
            </a:extLst>
          </p:cNvPr>
          <p:cNvSpPr>
            <a:spLocks noGrp="1"/>
          </p:cNvSpPr>
          <p:nvPr>
            <p:ph sz="quarter" idx="18"/>
          </p:nvPr>
        </p:nvSpPr>
        <p:spPr>
          <a:xfrm>
            <a:off x="3611805" y="1796222"/>
            <a:ext cx="7918437" cy="3559781"/>
          </a:xfrm>
        </p:spPr>
        <p:txBody>
          <a:bodyPr anchor="ctr"/>
          <a:lstStyle/>
          <a:p>
            <a:pPr lvl="0"/>
            <a:r>
              <a:rPr lang="en-US"/>
              <a:t>Edit Master text styles</a:t>
            </a:r>
          </a:p>
          <a:p>
            <a:pPr lvl="1"/>
            <a:r>
              <a:rPr lang="en-US"/>
              <a:t>Second level</a:t>
            </a:r>
          </a:p>
        </p:txBody>
      </p:sp>
    </p:spTree>
    <p:extLst>
      <p:ext uri="{BB962C8B-B14F-4D97-AF65-F5344CB8AC3E}">
        <p14:creationId xmlns:p14="http://schemas.microsoft.com/office/powerpoint/2010/main" val="3176086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ubtitle, Blank">
    <p:spTree>
      <p:nvGrpSpPr>
        <p:cNvPr id="1" name=""/>
        <p:cNvGrpSpPr/>
        <p:nvPr/>
      </p:nvGrpSpPr>
      <p:grpSpPr>
        <a:xfrm>
          <a:off x="0" y="0"/>
          <a:ext cx="0" cy="0"/>
          <a:chOff x="0" y="0"/>
          <a:chExt cx="0" cy="0"/>
        </a:xfrm>
      </p:grpSpPr>
      <p:sp>
        <p:nvSpPr>
          <p:cNvPr id="7" name="Title 6"/>
          <p:cNvSpPr>
            <a:spLocks noGrp="1"/>
          </p:cNvSpPr>
          <p:nvPr>
            <p:ph type="title"/>
          </p:nvPr>
        </p:nvSpPr>
        <p:spPr>
          <a:xfrm>
            <a:off x="662085" y="591357"/>
            <a:ext cx="10867833" cy="442854"/>
          </a:xfrm>
          <a:prstGeom prst="rect">
            <a:avLst/>
          </a:prstGeom>
        </p:spPr>
        <p:txBody>
          <a:bodyPr>
            <a:noAutofit/>
          </a:bodyPr>
          <a:lstStyle>
            <a:lvl1pPr marL="0" indent="0">
              <a:defRPr sz="3992" b="1">
                <a:solidFill>
                  <a:schemeClr val="tx2"/>
                </a:solidFill>
                <a:latin typeface="+mn-lt"/>
              </a:defRPr>
            </a:lvl1pPr>
          </a:lstStyle>
          <a:p>
            <a:r>
              <a:rPr lang="en-US"/>
              <a:t>Click to edit Master title style</a:t>
            </a:r>
            <a:endParaRPr lang="en-GB"/>
          </a:p>
        </p:txBody>
      </p:sp>
      <p:sp>
        <p:nvSpPr>
          <p:cNvPr id="4" name="Slide Number Placeholder 4">
            <a:extLst>
              <a:ext uri="{FF2B5EF4-FFF2-40B4-BE49-F238E27FC236}">
                <a16:creationId xmlns:a16="http://schemas.microsoft.com/office/drawing/2014/main" id="{EF48AD6F-2C15-4C62-9141-DCC747E7C3D9}"/>
              </a:ext>
            </a:extLst>
          </p:cNvPr>
          <p:cNvSpPr>
            <a:spLocks noGrp="1"/>
          </p:cNvSpPr>
          <p:nvPr>
            <p:ph type="sldNum" sz="quarter" idx="14"/>
          </p:nvPr>
        </p:nvSpPr>
        <p:spPr>
          <a:xfrm>
            <a:off x="662454" y="6335226"/>
            <a:ext cx="10867095" cy="213142"/>
          </a:xfrm>
        </p:spPr>
        <p:txBody>
          <a:bodyPr/>
          <a:lstStyle>
            <a:lvl1pPr>
              <a:defRPr/>
            </a:lvl1pPr>
          </a:lstStyle>
          <a:p>
            <a:pPr>
              <a:defRPr/>
            </a:pPr>
            <a:fld id="{70FA82E3-A9A7-41F8-8786-928281A7772E}" type="slidenum">
              <a:rPr lang="en-GB" altLang="en-US"/>
              <a:pPr>
                <a:defRPr/>
              </a:pPr>
              <a:t>‹#›</a:t>
            </a:fld>
            <a:endParaRPr lang="en-GB" altLang="en-US"/>
          </a:p>
        </p:txBody>
      </p:sp>
    </p:spTree>
    <p:extLst>
      <p:ext uri="{BB962C8B-B14F-4D97-AF65-F5344CB8AC3E}">
        <p14:creationId xmlns:p14="http://schemas.microsoft.com/office/powerpoint/2010/main" val="2355103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ubtitle, Text, 2 Pictures">
    <p:spTree>
      <p:nvGrpSpPr>
        <p:cNvPr id="1" name=""/>
        <p:cNvGrpSpPr/>
        <p:nvPr/>
      </p:nvGrpSpPr>
      <p:grpSpPr>
        <a:xfrm>
          <a:off x="0" y="0"/>
          <a:ext cx="0" cy="0"/>
          <a:chOff x="0" y="0"/>
          <a:chExt cx="0" cy="0"/>
        </a:xfrm>
      </p:grpSpPr>
      <p:sp>
        <p:nvSpPr>
          <p:cNvPr id="15" name="Title 6"/>
          <p:cNvSpPr>
            <a:spLocks noGrp="1"/>
          </p:cNvSpPr>
          <p:nvPr>
            <p:ph type="title" hasCustomPrompt="1"/>
          </p:nvPr>
        </p:nvSpPr>
        <p:spPr>
          <a:xfrm>
            <a:off x="838202" y="591356"/>
            <a:ext cx="7148679" cy="442854"/>
          </a:xfrm>
        </p:spPr>
        <p:txBody>
          <a:bodyPr>
            <a:noAutofit/>
          </a:bodyPr>
          <a:lstStyle>
            <a:lvl1pPr>
              <a:defRPr sz="3992" b="1">
                <a:solidFill>
                  <a:schemeClr val="tx2"/>
                </a:solidFill>
                <a:latin typeface="+mn-lt"/>
              </a:defRPr>
            </a:lvl1pPr>
          </a:lstStyle>
          <a:p>
            <a:r>
              <a:rPr lang="en-GB"/>
              <a:t>Headline</a:t>
            </a:r>
          </a:p>
        </p:txBody>
      </p:sp>
      <p:sp>
        <p:nvSpPr>
          <p:cNvPr id="17" name="Text Placeholder 13"/>
          <p:cNvSpPr>
            <a:spLocks noGrp="1"/>
          </p:cNvSpPr>
          <p:nvPr>
            <p:ph type="body" sz="quarter" idx="13" hasCustomPrompt="1"/>
          </p:nvPr>
        </p:nvSpPr>
        <p:spPr>
          <a:xfrm>
            <a:off x="838146" y="1034155"/>
            <a:ext cx="7148716" cy="441752"/>
          </a:xfrm>
        </p:spPr>
        <p:txBody>
          <a:bodyPr>
            <a:noAutofit/>
          </a:bodyPr>
          <a:lstStyle>
            <a:lvl1pPr marL="0" indent="0">
              <a:buNone/>
              <a:defRPr sz="2540">
                <a:solidFill>
                  <a:schemeClr val="tx2"/>
                </a:solidFill>
                <a:latin typeface="+mn-lt"/>
              </a:defRPr>
            </a:lvl1pPr>
          </a:lstStyle>
          <a:p>
            <a:pPr lvl="0"/>
            <a:r>
              <a:rPr lang="en-US"/>
              <a:t>Sub heading</a:t>
            </a:r>
          </a:p>
        </p:txBody>
      </p:sp>
      <p:sp>
        <p:nvSpPr>
          <p:cNvPr id="18" name="Text Placeholder 15"/>
          <p:cNvSpPr>
            <a:spLocks noGrp="1"/>
          </p:cNvSpPr>
          <p:nvPr>
            <p:ph type="body" sz="quarter" idx="14"/>
          </p:nvPr>
        </p:nvSpPr>
        <p:spPr>
          <a:xfrm>
            <a:off x="838146" y="1810976"/>
            <a:ext cx="7148716" cy="3500152"/>
          </a:xfrm>
        </p:spPr>
        <p:txBody>
          <a:bodyPr/>
          <a:lstStyle>
            <a:lvl1pPr marL="161300" indent="-161300">
              <a:buClr>
                <a:schemeClr val="tx2"/>
              </a:buClr>
              <a:defRPr sz="1995">
                <a:solidFill>
                  <a:schemeClr val="accent2">
                    <a:lumMod val="10000"/>
                  </a:schemeClr>
                </a:solidFill>
              </a:defRPr>
            </a:lvl1pPr>
            <a:lvl2pPr marL="322600" indent="-161300">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144924" y="591904"/>
            <a:ext cx="3231870" cy="2322357"/>
          </a:xfrm>
        </p:spPr>
        <p:txBody>
          <a:bodyPr/>
          <a:lstStyle/>
          <a:p>
            <a:endParaRPr lang="en-GB"/>
          </a:p>
        </p:txBody>
      </p:sp>
      <p:sp>
        <p:nvSpPr>
          <p:cNvPr id="8" name="Picture Placeholder 2"/>
          <p:cNvSpPr>
            <a:spLocks noGrp="1"/>
          </p:cNvSpPr>
          <p:nvPr>
            <p:ph type="pic" sz="quarter" idx="16"/>
          </p:nvPr>
        </p:nvSpPr>
        <p:spPr>
          <a:xfrm>
            <a:off x="8144924" y="3008098"/>
            <a:ext cx="3231870" cy="2303031"/>
          </a:xfrm>
        </p:spPr>
        <p:txBody>
          <a:bodyPr/>
          <a:lstStyle/>
          <a:p>
            <a:endParaRPr lang="en-GB"/>
          </a:p>
        </p:txBody>
      </p:sp>
      <p:sp>
        <p:nvSpPr>
          <p:cNvPr id="9" name="Slide Number Placeholder 4"/>
          <p:cNvSpPr>
            <a:spLocks noGrp="1"/>
          </p:cNvSpPr>
          <p:nvPr>
            <p:ph type="sldNum" sz="quarter" idx="4"/>
          </p:nvPr>
        </p:nvSpPr>
        <p:spPr>
          <a:xfrm>
            <a:off x="838145" y="6335758"/>
            <a:ext cx="10516603" cy="203474"/>
          </a:xfrm>
          <a:prstGeom prst="rect">
            <a:avLst/>
          </a:prstGeom>
        </p:spPr>
        <p:txBody>
          <a:bodyPr vert="horz" lIns="91440" tIns="45720" rIns="91440" bIns="45720" rtlCol="0" anchor="ctr"/>
          <a:lstStyle>
            <a:lvl1pPr algn="ctr">
              <a:defRPr sz="1089">
                <a:solidFill>
                  <a:schemeClr val="tx1">
                    <a:tint val="75000"/>
                  </a:schemeClr>
                </a:solidFill>
              </a:defRPr>
            </a:lvl1pPr>
          </a:lstStyle>
          <a:p>
            <a:fld id="{D0811DE3-8CB0-4F6C-B12C-D655FEC694D4}" type="slidenum">
              <a:rPr lang="en-GB" smtClean="0"/>
              <a:pPr/>
              <a:t>‹#›</a:t>
            </a:fld>
            <a:endParaRPr lang="en-GB"/>
          </a:p>
        </p:txBody>
      </p:sp>
    </p:spTree>
    <p:extLst>
      <p:ext uri="{BB962C8B-B14F-4D97-AF65-F5344CB8AC3E}">
        <p14:creationId xmlns:p14="http://schemas.microsoft.com/office/powerpoint/2010/main" val="367860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rotWithShape="1">
          <a:gsLst>
            <a:gs pos="0">
              <a:srgbClr val="94969A"/>
            </a:gs>
            <a:gs pos="100000">
              <a:srgbClr val="E3E3E5"/>
            </a:gs>
            <a:gs pos="100000">
              <a:srgbClr val="EEEEEF"/>
            </a:gs>
          </a:gsLst>
          <a:lin ang="54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6402" y="5921902"/>
            <a:ext cx="2541801" cy="8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30294" y="711956"/>
            <a:ext cx="3716363" cy="1335735"/>
          </a:xfrm>
        </p:spPr>
        <p:txBody>
          <a:bodyPr anchor="b">
            <a:noAutofit/>
          </a:bodyPr>
          <a:lstStyle>
            <a:lvl1pPr algn="l">
              <a:lnSpc>
                <a:spcPct val="70000"/>
              </a:lnSpc>
              <a:defRPr sz="4899" b="1">
                <a:solidFill>
                  <a:schemeClr val="tx2"/>
                </a:solidFill>
                <a:latin typeface="+mn-lt"/>
              </a:defRPr>
            </a:lvl1pPr>
          </a:lstStyle>
          <a:p>
            <a:r>
              <a:rPr lang="en-US"/>
              <a:t>Click to edit Master title style</a:t>
            </a:r>
            <a:endParaRPr lang="en-GB"/>
          </a:p>
        </p:txBody>
      </p:sp>
      <p:sp>
        <p:nvSpPr>
          <p:cNvPr id="7" name="Subtitle 2"/>
          <p:cNvSpPr>
            <a:spLocks noGrp="1"/>
          </p:cNvSpPr>
          <p:nvPr>
            <p:ph type="subTitle" idx="1"/>
          </p:nvPr>
        </p:nvSpPr>
        <p:spPr>
          <a:xfrm>
            <a:off x="630293" y="2082068"/>
            <a:ext cx="2592409" cy="557340"/>
          </a:xfrm>
        </p:spPr>
        <p:txBody>
          <a:bodyPr>
            <a:normAutofit/>
          </a:bodyPr>
          <a:lstStyle>
            <a:lvl1pPr marL="0" indent="0" algn="l">
              <a:buNone/>
              <a:defRPr sz="3084" b="0">
                <a:solidFill>
                  <a:schemeClr val="tx2"/>
                </a:solidFill>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Click to edit Master subtitle style</a:t>
            </a:r>
            <a:endParaRPr lang="en-GB"/>
          </a:p>
        </p:txBody>
      </p:sp>
    </p:spTree>
    <p:extLst>
      <p:ext uri="{BB962C8B-B14F-4D97-AF65-F5344CB8AC3E}">
        <p14:creationId xmlns:p14="http://schemas.microsoft.com/office/powerpoint/2010/main" val="2724632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95" y="275083"/>
            <a:ext cx="10973012" cy="114264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494" y="1534112"/>
            <a:ext cx="5385982" cy="641151"/>
          </a:xfrm>
        </p:spPr>
        <p:txBody>
          <a:bodyPr anchor="b"/>
          <a:lstStyle>
            <a:lvl1pPr marL="0" indent="0">
              <a:buNone/>
              <a:defRPr sz="3200" b="1"/>
            </a:lvl1pPr>
            <a:lvl2pPr marL="609536" indent="0">
              <a:buNone/>
              <a:defRPr sz="2667" b="1"/>
            </a:lvl2pPr>
            <a:lvl3pPr marL="1219074" indent="0">
              <a:buNone/>
              <a:defRPr sz="2399" b="1"/>
            </a:lvl3pPr>
            <a:lvl4pPr marL="1828610" indent="0">
              <a:buNone/>
              <a:defRPr sz="2133" b="1"/>
            </a:lvl4pPr>
            <a:lvl5pPr marL="2438147" indent="0">
              <a:buNone/>
              <a:defRPr sz="2133" b="1"/>
            </a:lvl5pPr>
            <a:lvl6pPr marL="3047684" indent="0">
              <a:buNone/>
              <a:defRPr sz="2133" b="1"/>
            </a:lvl6pPr>
            <a:lvl7pPr marL="3657220" indent="0">
              <a:buNone/>
              <a:defRPr sz="2133" b="1"/>
            </a:lvl7pPr>
            <a:lvl8pPr marL="4266758" indent="0">
              <a:buNone/>
              <a:defRPr sz="2133" b="1"/>
            </a:lvl8pPr>
            <a:lvl9pPr marL="4876293" indent="0">
              <a:buNone/>
              <a:defRPr sz="2133" b="1"/>
            </a:lvl9pPr>
          </a:lstStyle>
          <a:p>
            <a:pPr lvl="0"/>
            <a:r>
              <a:rPr lang="en-US"/>
              <a:t>Click to edit Master text styles</a:t>
            </a:r>
          </a:p>
        </p:txBody>
      </p:sp>
      <p:sp>
        <p:nvSpPr>
          <p:cNvPr id="4" name="Content Placeholder 3"/>
          <p:cNvSpPr>
            <a:spLocks noGrp="1"/>
          </p:cNvSpPr>
          <p:nvPr>
            <p:ph sz="half" idx="2"/>
          </p:nvPr>
        </p:nvSpPr>
        <p:spPr>
          <a:xfrm>
            <a:off x="609494" y="2175265"/>
            <a:ext cx="5385982" cy="3950598"/>
          </a:xfrm>
        </p:spPr>
        <p:txBody>
          <a:bodyPr/>
          <a:lstStyle>
            <a:lvl1pPr>
              <a:defRPr sz="3200"/>
            </a:lvl1pPr>
            <a:lvl2pPr>
              <a:defRPr sz="2667"/>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4411" y="1534112"/>
            <a:ext cx="5388097" cy="641151"/>
          </a:xfrm>
        </p:spPr>
        <p:txBody>
          <a:bodyPr anchor="b"/>
          <a:lstStyle>
            <a:lvl1pPr marL="0" indent="0">
              <a:buNone/>
              <a:defRPr sz="3200" b="1"/>
            </a:lvl1pPr>
            <a:lvl2pPr marL="609536" indent="0">
              <a:buNone/>
              <a:defRPr sz="2667" b="1"/>
            </a:lvl2pPr>
            <a:lvl3pPr marL="1219074" indent="0">
              <a:buNone/>
              <a:defRPr sz="2399" b="1"/>
            </a:lvl3pPr>
            <a:lvl4pPr marL="1828610" indent="0">
              <a:buNone/>
              <a:defRPr sz="2133" b="1"/>
            </a:lvl4pPr>
            <a:lvl5pPr marL="2438147" indent="0">
              <a:buNone/>
              <a:defRPr sz="2133" b="1"/>
            </a:lvl5pPr>
            <a:lvl6pPr marL="3047684" indent="0">
              <a:buNone/>
              <a:defRPr sz="2133" b="1"/>
            </a:lvl6pPr>
            <a:lvl7pPr marL="3657220" indent="0">
              <a:buNone/>
              <a:defRPr sz="2133" b="1"/>
            </a:lvl7pPr>
            <a:lvl8pPr marL="4266758" indent="0">
              <a:buNone/>
              <a:defRPr sz="2133" b="1"/>
            </a:lvl8pPr>
            <a:lvl9pPr marL="4876293"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4411" y="2175265"/>
            <a:ext cx="5388097" cy="3950598"/>
          </a:xfrm>
        </p:spPr>
        <p:txBody>
          <a:bodyPr/>
          <a:lstStyle>
            <a:lvl1pPr>
              <a:defRPr sz="3200"/>
            </a:lvl1pPr>
            <a:lvl2pPr>
              <a:defRPr sz="2667"/>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DDEDCA11-2A85-4A56-86C0-88A95737BA89}" type="slidenum">
              <a:rPr lang="en-GB" altLang="en-US"/>
              <a:pPr>
                <a:defRPr/>
              </a:pPr>
              <a:t>‹#›</a:t>
            </a:fld>
            <a:endParaRPr lang="en-GB" altLang="en-US"/>
          </a:p>
        </p:txBody>
      </p:sp>
    </p:spTree>
    <p:extLst>
      <p:ext uri="{BB962C8B-B14F-4D97-AF65-F5344CB8AC3E}">
        <p14:creationId xmlns:p14="http://schemas.microsoft.com/office/powerpoint/2010/main" val="1949515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5" y="1864121"/>
            <a:ext cx="5100880" cy="441752"/>
          </a:xfrm>
        </p:spPr>
        <p:txBody>
          <a:bodyPr>
            <a:noAutofit/>
          </a:bodyPr>
          <a:lstStyle>
            <a:lvl1pPr marL="0" indent="0">
              <a:buNone/>
              <a:defRPr sz="2903" b="0" baseline="0">
                <a:solidFill>
                  <a:schemeClr val="bg1"/>
                </a:solidFill>
              </a:defRPr>
            </a:lvl1pPr>
          </a:lstStyle>
          <a:p>
            <a:pPr lvl="0"/>
            <a:r>
              <a:rPr lang="en-US"/>
              <a:t>Click to edit Master text styles</a:t>
            </a:r>
          </a:p>
        </p:txBody>
      </p:sp>
      <p:sp>
        <p:nvSpPr>
          <p:cNvPr id="11" name="Title 6"/>
          <p:cNvSpPr>
            <a:spLocks noGrp="1"/>
          </p:cNvSpPr>
          <p:nvPr>
            <p:ph type="title"/>
          </p:nvPr>
        </p:nvSpPr>
        <p:spPr>
          <a:xfrm>
            <a:off x="630300" y="711969"/>
            <a:ext cx="5100834" cy="1141985"/>
          </a:xfrm>
        </p:spPr>
        <p:txBody>
          <a:bodyPr>
            <a:noAutofit/>
          </a:bodyPr>
          <a:lstStyle>
            <a:lvl1pPr>
              <a:lnSpc>
                <a:spcPct val="80000"/>
              </a:lnSpc>
              <a:defRPr sz="4899" b="1">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3778395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rotWithShape="1">
          <a:gsLst>
            <a:gs pos="0">
              <a:srgbClr val="002961"/>
            </a:gs>
            <a:gs pos="100000">
              <a:srgbClr val="004687"/>
            </a:gs>
            <a:gs pos="100000">
              <a:srgbClr val="E4E4E6"/>
            </a:gs>
            <a:gs pos="100000">
              <a:srgbClr val="EEEEEF"/>
            </a:gs>
          </a:gsLst>
          <a:lin ang="27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176403" y="5920463"/>
            <a:ext cx="2547561" cy="82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0294" y="711956"/>
            <a:ext cx="3716363" cy="1335862"/>
          </a:xfrm>
        </p:spPr>
        <p:txBody>
          <a:bodyPr anchor="b">
            <a:noAutofit/>
          </a:bodyPr>
          <a:lstStyle>
            <a:lvl1pPr algn="l">
              <a:lnSpc>
                <a:spcPct val="70000"/>
              </a:lnSpc>
              <a:defRPr sz="4899" b="1">
                <a:solidFill>
                  <a:schemeClr val="bg1"/>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630294" y="2082068"/>
            <a:ext cx="2592409" cy="557340"/>
          </a:xfrm>
        </p:spPr>
        <p:txBody>
          <a:bodyPr>
            <a:normAutofit/>
          </a:bodyPr>
          <a:lstStyle>
            <a:lvl1pPr marL="0" indent="0" algn="l">
              <a:buNone/>
              <a:defRPr sz="3084" b="0">
                <a:solidFill>
                  <a:schemeClr val="bg1"/>
                </a:solidFill>
              </a:defRPr>
            </a:lvl1pPr>
            <a:lvl2pPr marL="414636" indent="0" algn="ctr">
              <a:buNone/>
              <a:defRPr sz="1905"/>
            </a:lvl2pPr>
            <a:lvl3pPr marL="829272" indent="0" algn="ctr">
              <a:buNone/>
              <a:defRPr sz="1633"/>
            </a:lvl3pPr>
            <a:lvl4pPr marL="1243909" indent="0" algn="ctr">
              <a:buNone/>
              <a:defRPr sz="1452"/>
            </a:lvl4pPr>
            <a:lvl5pPr marL="1658547" indent="0" algn="ctr">
              <a:buNone/>
              <a:defRPr sz="1452"/>
            </a:lvl5pPr>
            <a:lvl6pPr marL="2073182" indent="0" algn="ctr">
              <a:buNone/>
              <a:defRPr sz="1452"/>
            </a:lvl6pPr>
            <a:lvl7pPr marL="2487820" indent="0" algn="ctr">
              <a:buNone/>
              <a:defRPr sz="1452"/>
            </a:lvl7pPr>
            <a:lvl8pPr marL="2902456" indent="0" algn="ctr">
              <a:buNone/>
              <a:defRPr sz="1452"/>
            </a:lvl8pPr>
            <a:lvl9pPr marL="3317092" indent="0" algn="ctr">
              <a:buNone/>
              <a:defRPr sz="1452"/>
            </a:lvl9pPr>
          </a:lstStyle>
          <a:p>
            <a:r>
              <a:rPr lang="en-US"/>
              <a:t>Click to edit Master subtitle style</a:t>
            </a:r>
            <a:endParaRPr lang="en-GB"/>
          </a:p>
        </p:txBody>
      </p:sp>
    </p:spTree>
    <p:extLst>
      <p:ext uri="{BB962C8B-B14F-4D97-AF65-F5344CB8AC3E}">
        <p14:creationId xmlns:p14="http://schemas.microsoft.com/office/powerpoint/2010/main" val="3206024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rotWithShape="1">
          <a:gsLst>
            <a:gs pos="0">
              <a:srgbClr val="94969A"/>
            </a:gs>
            <a:gs pos="100000">
              <a:srgbClr val="E3E3E5"/>
            </a:gs>
            <a:gs pos="100000">
              <a:srgbClr val="EEEEEF"/>
            </a:gs>
          </a:gsLst>
          <a:lin ang="54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176408" y="5921901"/>
            <a:ext cx="2541800" cy="82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30294" y="711956"/>
            <a:ext cx="3716363" cy="1335735"/>
          </a:xfrm>
        </p:spPr>
        <p:txBody>
          <a:bodyPr anchor="b">
            <a:noAutofit/>
          </a:bodyPr>
          <a:lstStyle>
            <a:lvl1pPr algn="l">
              <a:lnSpc>
                <a:spcPct val="70000"/>
              </a:lnSpc>
              <a:defRPr sz="4899" b="1">
                <a:solidFill>
                  <a:schemeClr val="tx2"/>
                </a:solidFill>
                <a:latin typeface="+mn-lt"/>
              </a:defRPr>
            </a:lvl1pPr>
          </a:lstStyle>
          <a:p>
            <a:r>
              <a:rPr lang="en-US"/>
              <a:t>Click to edit Master title style</a:t>
            </a:r>
            <a:endParaRPr lang="en-GB"/>
          </a:p>
        </p:txBody>
      </p:sp>
      <p:sp>
        <p:nvSpPr>
          <p:cNvPr id="7" name="Subtitle 2"/>
          <p:cNvSpPr>
            <a:spLocks noGrp="1"/>
          </p:cNvSpPr>
          <p:nvPr>
            <p:ph type="subTitle" idx="1"/>
          </p:nvPr>
        </p:nvSpPr>
        <p:spPr>
          <a:xfrm>
            <a:off x="630294" y="2082068"/>
            <a:ext cx="2592409" cy="557340"/>
          </a:xfrm>
        </p:spPr>
        <p:txBody>
          <a:bodyPr>
            <a:normAutofit/>
          </a:bodyPr>
          <a:lstStyle>
            <a:lvl1pPr marL="0" indent="0" algn="l">
              <a:buNone/>
              <a:defRPr sz="3084" b="0">
                <a:solidFill>
                  <a:schemeClr val="tx2"/>
                </a:solidFill>
              </a:defRPr>
            </a:lvl1pPr>
            <a:lvl2pPr marL="414636" indent="0" algn="ctr">
              <a:buNone/>
              <a:defRPr sz="1905"/>
            </a:lvl2pPr>
            <a:lvl3pPr marL="829272" indent="0" algn="ctr">
              <a:buNone/>
              <a:defRPr sz="1633"/>
            </a:lvl3pPr>
            <a:lvl4pPr marL="1243909" indent="0" algn="ctr">
              <a:buNone/>
              <a:defRPr sz="1452"/>
            </a:lvl4pPr>
            <a:lvl5pPr marL="1658547" indent="0" algn="ctr">
              <a:buNone/>
              <a:defRPr sz="1452"/>
            </a:lvl5pPr>
            <a:lvl6pPr marL="2073182" indent="0" algn="ctr">
              <a:buNone/>
              <a:defRPr sz="1452"/>
            </a:lvl6pPr>
            <a:lvl7pPr marL="2487820" indent="0" algn="ctr">
              <a:buNone/>
              <a:defRPr sz="1452"/>
            </a:lvl7pPr>
            <a:lvl8pPr marL="2902456" indent="0" algn="ctr">
              <a:buNone/>
              <a:defRPr sz="1452"/>
            </a:lvl8pPr>
            <a:lvl9pPr marL="3317092" indent="0" algn="ctr">
              <a:buNone/>
              <a:defRPr sz="1452"/>
            </a:lvl9pPr>
          </a:lstStyle>
          <a:p>
            <a:r>
              <a:rPr lang="en-US"/>
              <a:t>Click to edit Master subtitle style</a:t>
            </a:r>
            <a:endParaRPr lang="en-GB"/>
          </a:p>
        </p:txBody>
      </p:sp>
    </p:spTree>
    <p:extLst>
      <p:ext uri="{BB962C8B-B14F-4D97-AF65-F5344CB8AC3E}">
        <p14:creationId xmlns:p14="http://schemas.microsoft.com/office/powerpoint/2010/main" val="1944503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440"/>
            <a:ext cx="12192000" cy="685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4" y="914440"/>
            <a:ext cx="6101800" cy="441752"/>
          </a:xfrm>
        </p:spPr>
        <p:txBody>
          <a:bodyPr>
            <a:noAutofit/>
          </a:bodyPr>
          <a:lstStyle>
            <a:lvl1pPr marL="0" indent="0">
              <a:buNone/>
              <a:defRPr sz="2177" b="0" i="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30302" y="591369"/>
            <a:ext cx="6101745" cy="442854"/>
          </a:xfrm>
        </p:spPr>
        <p:txBody>
          <a:bodyPr>
            <a:noAutofit/>
          </a:bodyPr>
          <a:lstStyle>
            <a:lvl1pPr>
              <a:defRPr sz="2177" b="0">
                <a:solidFill>
                  <a:schemeClr val="accent2">
                    <a:lumMod val="10000"/>
                  </a:schemeClr>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2493832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ubtitle, Text, 2 Pictures">
    <p:spTree>
      <p:nvGrpSpPr>
        <p:cNvPr id="1" name=""/>
        <p:cNvGrpSpPr/>
        <p:nvPr/>
      </p:nvGrpSpPr>
      <p:grpSpPr>
        <a:xfrm>
          <a:off x="0" y="0"/>
          <a:ext cx="0" cy="0"/>
          <a:chOff x="0" y="0"/>
          <a:chExt cx="0" cy="0"/>
        </a:xfrm>
      </p:grpSpPr>
      <p:sp>
        <p:nvSpPr>
          <p:cNvPr id="15" name="Title 6"/>
          <p:cNvSpPr>
            <a:spLocks noGrp="1"/>
          </p:cNvSpPr>
          <p:nvPr>
            <p:ph type="title"/>
          </p:nvPr>
        </p:nvSpPr>
        <p:spPr>
          <a:xfrm>
            <a:off x="630294" y="591357"/>
            <a:ext cx="7300902" cy="44285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7" name="Text Placeholder 13"/>
          <p:cNvSpPr>
            <a:spLocks noGrp="1"/>
          </p:cNvSpPr>
          <p:nvPr>
            <p:ph type="body" sz="quarter" idx="13"/>
          </p:nvPr>
        </p:nvSpPr>
        <p:spPr>
          <a:xfrm>
            <a:off x="630294" y="1034155"/>
            <a:ext cx="7300941"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30294" y="1810977"/>
            <a:ext cx="7300941" cy="3500152"/>
          </a:xfrm>
        </p:spPr>
        <p:txBody>
          <a:bodyPr/>
          <a:lstStyle>
            <a:lvl1pPr marL="161300" indent="-161300">
              <a:buClr>
                <a:schemeClr val="tx2"/>
              </a:buClr>
              <a:defRPr sz="1996">
                <a:solidFill>
                  <a:schemeClr val="accent2">
                    <a:lumMod val="10000"/>
                  </a:schemeClr>
                </a:solidFill>
              </a:defRPr>
            </a:lvl1pPr>
            <a:lvl2pPr marL="322600" indent="-161300">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242801" y="591904"/>
            <a:ext cx="3231869" cy="2322357"/>
          </a:xfrm>
        </p:spPr>
        <p:txBody>
          <a:bodyPr rtlCol="0">
            <a:normAutofit/>
          </a:bodyPr>
          <a:lstStyle/>
          <a:p>
            <a:pPr lvl="0"/>
            <a:endParaRPr lang="en-GB" noProof="0"/>
          </a:p>
        </p:txBody>
      </p:sp>
      <p:sp>
        <p:nvSpPr>
          <p:cNvPr id="8" name="Picture Placeholder 2"/>
          <p:cNvSpPr>
            <a:spLocks noGrp="1"/>
          </p:cNvSpPr>
          <p:nvPr>
            <p:ph type="pic" sz="quarter" idx="16"/>
          </p:nvPr>
        </p:nvSpPr>
        <p:spPr>
          <a:xfrm>
            <a:off x="8242801" y="3008097"/>
            <a:ext cx="3231869" cy="2303031"/>
          </a:xfrm>
        </p:spPr>
        <p:txBody>
          <a:bodyPr rtlCol="0">
            <a:normAutofit/>
          </a:bodyPr>
          <a:lstStyle/>
          <a:p>
            <a:pPr lvl="0"/>
            <a:endParaRPr lang="en-GB" noProof="0"/>
          </a:p>
        </p:txBody>
      </p:sp>
      <p:sp>
        <p:nvSpPr>
          <p:cNvPr id="7" name="Slide Number Placeholder 4">
            <a:extLst>
              <a:ext uri="{FF2B5EF4-FFF2-40B4-BE49-F238E27FC236}">
                <a16:creationId xmlns:a16="http://schemas.microsoft.com/office/drawing/2014/main" id="{7B931C21-743F-AA44-9AC4-1C5C648CC32F}"/>
              </a:ext>
            </a:extLst>
          </p:cNvPr>
          <p:cNvSpPr>
            <a:spLocks noGrp="1"/>
          </p:cNvSpPr>
          <p:nvPr>
            <p:ph type="sldNum" sz="quarter" idx="17"/>
          </p:nvPr>
        </p:nvSpPr>
        <p:spPr>
          <a:xfrm>
            <a:off x="630770" y="6335226"/>
            <a:ext cx="10885818" cy="204501"/>
          </a:xfrm>
        </p:spPr>
        <p:txBody>
          <a:bodyPr/>
          <a:lstStyle>
            <a:lvl1pPr>
              <a:defRPr/>
            </a:lvl1pPr>
          </a:lstStyle>
          <a:p>
            <a:pPr>
              <a:defRPr/>
            </a:pPr>
            <a:fld id="{5EC8A55C-B082-AC4D-AAD0-F2902A5E724E}" type="slidenum">
              <a:rPr lang="en-GB" altLang="en-US"/>
              <a:pPr>
                <a:defRPr/>
              </a:pPr>
              <a:t>‹#›</a:t>
            </a:fld>
            <a:endParaRPr lang="en-GB" altLang="en-US"/>
          </a:p>
        </p:txBody>
      </p:sp>
    </p:spTree>
    <p:extLst>
      <p:ext uri="{BB962C8B-B14F-4D97-AF65-F5344CB8AC3E}">
        <p14:creationId xmlns:p14="http://schemas.microsoft.com/office/powerpoint/2010/main" val="3687562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ubtitle, Text, Picture">
    <p:spTree>
      <p:nvGrpSpPr>
        <p:cNvPr id="1" name=""/>
        <p:cNvGrpSpPr/>
        <p:nvPr/>
      </p:nvGrpSpPr>
      <p:grpSpPr>
        <a:xfrm>
          <a:off x="0" y="0"/>
          <a:ext cx="0" cy="0"/>
          <a:chOff x="0" y="0"/>
          <a:chExt cx="0" cy="0"/>
        </a:xfrm>
      </p:grpSpPr>
      <p:sp>
        <p:nvSpPr>
          <p:cNvPr id="15" name="Title 6"/>
          <p:cNvSpPr>
            <a:spLocks noGrp="1"/>
          </p:cNvSpPr>
          <p:nvPr>
            <p:ph type="title"/>
          </p:nvPr>
        </p:nvSpPr>
        <p:spPr>
          <a:xfrm>
            <a:off x="630294" y="591357"/>
            <a:ext cx="7300902" cy="44285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7" name="Text Placeholder 13"/>
          <p:cNvSpPr>
            <a:spLocks noGrp="1"/>
          </p:cNvSpPr>
          <p:nvPr>
            <p:ph type="body" sz="quarter" idx="13"/>
          </p:nvPr>
        </p:nvSpPr>
        <p:spPr>
          <a:xfrm>
            <a:off x="630294" y="1034155"/>
            <a:ext cx="7300941"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30294" y="1810977"/>
            <a:ext cx="7300941" cy="3500152"/>
          </a:xfrm>
        </p:spPr>
        <p:txBody>
          <a:bodyPr/>
          <a:lstStyle>
            <a:lvl1pPr marL="161300" indent="-161300">
              <a:buClr>
                <a:schemeClr val="tx2"/>
              </a:buClr>
              <a:defRPr sz="1996">
                <a:solidFill>
                  <a:schemeClr val="accent2">
                    <a:lumMod val="10000"/>
                  </a:schemeClr>
                </a:solidFill>
              </a:defRPr>
            </a:lvl1pPr>
            <a:lvl2pPr marL="322600" indent="-161300">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242925" y="591357"/>
            <a:ext cx="3231869" cy="4719225"/>
          </a:xfrm>
        </p:spPr>
        <p:txBody>
          <a:bodyPr rtlCol="0">
            <a:normAutofit/>
          </a:bodyPr>
          <a:lstStyle/>
          <a:p>
            <a:pPr lvl="0"/>
            <a:endParaRPr lang="en-GB" noProof="0"/>
          </a:p>
        </p:txBody>
      </p:sp>
      <p:sp>
        <p:nvSpPr>
          <p:cNvPr id="6" name="Slide Number Placeholder 4">
            <a:extLst>
              <a:ext uri="{FF2B5EF4-FFF2-40B4-BE49-F238E27FC236}">
                <a16:creationId xmlns:a16="http://schemas.microsoft.com/office/drawing/2014/main" id="{C9E59B63-6CF3-D243-B358-FF6D9688F502}"/>
              </a:ext>
            </a:extLst>
          </p:cNvPr>
          <p:cNvSpPr>
            <a:spLocks noGrp="1"/>
          </p:cNvSpPr>
          <p:nvPr>
            <p:ph type="sldNum" sz="quarter" idx="16"/>
          </p:nvPr>
        </p:nvSpPr>
        <p:spPr>
          <a:xfrm>
            <a:off x="630770" y="6335226"/>
            <a:ext cx="10844054" cy="198741"/>
          </a:xfrm>
        </p:spPr>
        <p:txBody>
          <a:bodyPr/>
          <a:lstStyle>
            <a:lvl1pPr>
              <a:defRPr/>
            </a:lvl1pPr>
          </a:lstStyle>
          <a:p>
            <a:pPr>
              <a:defRPr/>
            </a:pPr>
            <a:fld id="{68DED383-14B9-E04F-9C9D-15BDCD575958}" type="slidenum">
              <a:rPr lang="en-GB" altLang="en-US"/>
              <a:pPr>
                <a:defRPr/>
              </a:pPr>
              <a:t>‹#›</a:t>
            </a:fld>
            <a:endParaRPr lang="en-GB" altLang="en-US"/>
          </a:p>
        </p:txBody>
      </p:sp>
    </p:spTree>
    <p:extLst>
      <p:ext uri="{BB962C8B-B14F-4D97-AF65-F5344CB8AC3E}">
        <p14:creationId xmlns:p14="http://schemas.microsoft.com/office/powerpoint/2010/main" val="565881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ubtitle, Text">
    <p:spTree>
      <p:nvGrpSpPr>
        <p:cNvPr id="1" name=""/>
        <p:cNvGrpSpPr/>
        <p:nvPr/>
      </p:nvGrpSpPr>
      <p:grpSpPr>
        <a:xfrm>
          <a:off x="0" y="0"/>
          <a:ext cx="0" cy="0"/>
          <a:chOff x="0" y="0"/>
          <a:chExt cx="0" cy="0"/>
        </a:xfrm>
      </p:grpSpPr>
      <p:sp>
        <p:nvSpPr>
          <p:cNvPr id="7" name="Title 6"/>
          <p:cNvSpPr>
            <a:spLocks noGrp="1"/>
          </p:cNvSpPr>
          <p:nvPr>
            <p:ph type="title"/>
          </p:nvPr>
        </p:nvSpPr>
        <p:spPr>
          <a:xfrm>
            <a:off x="838201" y="591356"/>
            <a:ext cx="10515601" cy="44285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4" name="Text Placeholder 13"/>
          <p:cNvSpPr>
            <a:spLocks noGrp="1"/>
          </p:cNvSpPr>
          <p:nvPr>
            <p:ph type="body" sz="quarter" idx="13"/>
          </p:nvPr>
        </p:nvSpPr>
        <p:spPr>
          <a:xfrm>
            <a:off x="838145" y="1034155"/>
            <a:ext cx="10515657"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16" name="Text Placeholder 15"/>
          <p:cNvSpPr>
            <a:spLocks noGrp="1"/>
          </p:cNvSpPr>
          <p:nvPr>
            <p:ph type="body" sz="quarter" idx="14"/>
          </p:nvPr>
        </p:nvSpPr>
        <p:spPr>
          <a:xfrm>
            <a:off x="838145" y="1810976"/>
            <a:ext cx="10515657" cy="3562378"/>
          </a:xfrm>
        </p:spPr>
        <p:txBody>
          <a:bodyPr/>
          <a:lstStyle>
            <a:lvl1pPr marL="161300" indent="-161300">
              <a:spcAft>
                <a:spcPts val="544"/>
              </a:spcAft>
              <a:buClr>
                <a:schemeClr val="tx2"/>
              </a:buClr>
              <a:buFont typeface="Arial" panose="020B0604020202020204" pitchFamily="34" charset="0"/>
              <a:buChar char="•"/>
              <a:defRPr sz="1996">
                <a:solidFill>
                  <a:schemeClr val="accent2">
                    <a:lumMod val="10000"/>
                  </a:schemeClr>
                </a:solidFill>
              </a:defRPr>
            </a:lvl1pPr>
            <a:lvl2pPr marL="322600" indent="-161300">
              <a:buFont typeface="Calibri" panose="020F0502020204030204" pitchFamily="34" charset="0"/>
              <a:buChar char="◦"/>
              <a:defRPr sz="1633" baseline="0">
                <a:solidFill>
                  <a:schemeClr val="tx2"/>
                </a:solidFill>
              </a:defRPr>
            </a:lvl2pPr>
          </a:lstStyle>
          <a:p>
            <a:pPr lvl="0"/>
            <a:r>
              <a:rPr lang="en-US"/>
              <a:t>Click to edit Master text styles</a:t>
            </a:r>
          </a:p>
          <a:p>
            <a:pPr lvl="1"/>
            <a:r>
              <a:rPr lang="en-US"/>
              <a:t>Second level</a:t>
            </a:r>
          </a:p>
        </p:txBody>
      </p:sp>
      <p:sp>
        <p:nvSpPr>
          <p:cNvPr id="5" name="Slide Number Placeholder 4"/>
          <p:cNvSpPr>
            <a:spLocks noGrp="1"/>
          </p:cNvSpPr>
          <p:nvPr>
            <p:ph type="sldNum" sz="quarter" idx="15"/>
          </p:nvPr>
        </p:nvSpPr>
        <p:spPr/>
        <p:txBody>
          <a:bodyPr/>
          <a:lstStyle>
            <a:lvl1pPr>
              <a:defRPr/>
            </a:lvl1pPr>
          </a:lstStyle>
          <a:p>
            <a:pPr>
              <a:defRPr/>
            </a:pPr>
            <a:fld id="{A154E062-65EF-4AF1-8CEE-990FB060E4D8}" type="slidenum">
              <a:rPr lang="en-GB" altLang="en-US"/>
              <a:pPr>
                <a:defRPr/>
              </a:pPr>
              <a:t>‹#›</a:t>
            </a:fld>
            <a:endParaRPr lang="en-GB" altLang="en-US"/>
          </a:p>
        </p:txBody>
      </p:sp>
    </p:spTree>
    <p:extLst>
      <p:ext uri="{BB962C8B-B14F-4D97-AF65-F5344CB8AC3E}">
        <p14:creationId xmlns:p14="http://schemas.microsoft.com/office/powerpoint/2010/main" val="2207880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A TITLE WITH A COLUMN">
    <p:spTree>
      <p:nvGrpSpPr>
        <p:cNvPr id="1" name=""/>
        <p:cNvGrpSpPr/>
        <p:nvPr/>
      </p:nvGrpSpPr>
      <p:grpSpPr>
        <a:xfrm>
          <a:off x="0" y="0"/>
          <a:ext cx="0" cy="0"/>
          <a:chOff x="0" y="0"/>
          <a:chExt cx="0" cy="0"/>
        </a:xfrm>
      </p:grpSpPr>
      <p:sp>
        <p:nvSpPr>
          <p:cNvPr id="13" name="12 Rectángulo"/>
          <p:cNvSpPr/>
          <p:nvPr userDrawn="1"/>
        </p:nvSpPr>
        <p:spPr>
          <a:xfrm rot="5400000">
            <a:off x="6060272" y="-4765787"/>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5" name="2 Marcador de texto"/>
          <p:cNvSpPr>
            <a:spLocks noGrp="1"/>
          </p:cNvSpPr>
          <p:nvPr>
            <p:ph type="body" sz="quarter" idx="10"/>
          </p:nvPr>
        </p:nvSpPr>
        <p:spPr>
          <a:xfrm>
            <a:off x="601786" y="836614"/>
            <a:ext cx="10988431" cy="1080220"/>
          </a:xfrm>
          <a:prstGeom prst="rect">
            <a:avLst/>
          </a:prstGeom>
        </p:spPr>
        <p:txBody>
          <a:bodyPr lIns="0"/>
          <a:lstStyle>
            <a:lvl1pPr marL="0" indent="0">
              <a:buNone/>
              <a:defRPr sz="1800" b="0">
                <a:solidFill>
                  <a:srgbClr val="5C881A"/>
                </a:solidFill>
                <a:latin typeface="Arial" panose="020B0604020202020204" pitchFamily="34" charset="0"/>
                <a:cs typeface="Arial" panose="020B0604020202020204" pitchFamily="34" charset="0"/>
              </a:defRPr>
            </a:lvl1pPr>
          </a:lstStyle>
          <a:p>
            <a:pPr lvl="0"/>
            <a:r>
              <a:rPr lang="en-GB">
                <a:effectLst/>
              </a:rPr>
              <a:t>Click to edit the text style</a:t>
            </a:r>
            <a:endParaRPr lang="en-GB"/>
          </a:p>
        </p:txBody>
      </p:sp>
      <p:sp>
        <p:nvSpPr>
          <p:cNvPr id="6" name="6 Título"/>
          <p:cNvSpPr>
            <a:spLocks noGrp="1"/>
          </p:cNvSpPr>
          <p:nvPr>
            <p:ph type="title"/>
          </p:nvPr>
        </p:nvSpPr>
        <p:spPr>
          <a:xfrm>
            <a:off x="601786" y="116635"/>
            <a:ext cx="10988432" cy="576063"/>
          </a:xfrm>
          <a:prstGeom prst="rect">
            <a:avLst/>
          </a:prstGeom>
        </p:spPr>
        <p:txBody>
          <a:bodyPr lIns="0" tIns="45709" rIns="91419" bIns="45709" anchor="ctr" anchorCtr="0"/>
          <a:lstStyle>
            <a:lvl1pPr algn="l">
              <a:lnSpc>
                <a:spcPts val="1501"/>
              </a:lnSpc>
              <a:defRPr sz="1350" b="1">
                <a:solidFill>
                  <a:srgbClr val="5C881A"/>
                </a:solidFill>
                <a:latin typeface="Arial" pitchFamily="34" charset="0"/>
                <a:cs typeface="Arial" pitchFamily="34" charset="0"/>
              </a:defRPr>
            </a:lvl1pPr>
          </a:lstStyle>
          <a:p>
            <a:r>
              <a:rPr lang="en-GB">
                <a:effectLst/>
              </a:rPr>
              <a:t>Click to edit the text style</a:t>
            </a:r>
            <a:endParaRPr lang="en-US"/>
          </a:p>
        </p:txBody>
      </p:sp>
    </p:spTree>
    <p:extLst>
      <p:ext uri="{BB962C8B-B14F-4D97-AF65-F5344CB8AC3E}">
        <p14:creationId xmlns:p14="http://schemas.microsoft.com/office/powerpoint/2010/main" val="133082123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Text, Picture">
    <p:spTree>
      <p:nvGrpSpPr>
        <p:cNvPr id="1" name=""/>
        <p:cNvGrpSpPr/>
        <p:nvPr/>
      </p:nvGrpSpPr>
      <p:grpSpPr>
        <a:xfrm>
          <a:off x="0" y="0"/>
          <a:ext cx="0" cy="0"/>
          <a:chOff x="0" y="0"/>
          <a:chExt cx="0" cy="0"/>
        </a:xfrm>
      </p:grpSpPr>
      <p:sp>
        <p:nvSpPr>
          <p:cNvPr id="15" name="Title 6"/>
          <p:cNvSpPr>
            <a:spLocks noGrp="1"/>
          </p:cNvSpPr>
          <p:nvPr>
            <p:ph type="title"/>
          </p:nvPr>
        </p:nvSpPr>
        <p:spPr>
          <a:xfrm>
            <a:off x="630294" y="591357"/>
            <a:ext cx="7300902" cy="44285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7" name="Text Placeholder 13"/>
          <p:cNvSpPr>
            <a:spLocks noGrp="1"/>
          </p:cNvSpPr>
          <p:nvPr>
            <p:ph type="body" sz="quarter" idx="13"/>
          </p:nvPr>
        </p:nvSpPr>
        <p:spPr>
          <a:xfrm>
            <a:off x="630294" y="1034155"/>
            <a:ext cx="7300941"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30294" y="1810977"/>
            <a:ext cx="7300941" cy="3500152"/>
          </a:xfrm>
        </p:spPr>
        <p:txBody>
          <a:bodyPr/>
          <a:lstStyle>
            <a:lvl1pPr marL="161300" indent="-161300">
              <a:buClr>
                <a:schemeClr val="tx2"/>
              </a:buClr>
              <a:defRPr sz="1996">
                <a:solidFill>
                  <a:schemeClr val="accent2">
                    <a:lumMod val="10000"/>
                  </a:schemeClr>
                </a:solidFill>
              </a:defRPr>
            </a:lvl1pPr>
            <a:lvl2pPr marL="322600" indent="-161300">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242925" y="591357"/>
            <a:ext cx="3231869" cy="4719225"/>
          </a:xfrm>
        </p:spPr>
        <p:txBody>
          <a:bodyPr rtlCol="0">
            <a:normAutofit/>
          </a:bodyPr>
          <a:lstStyle/>
          <a:p>
            <a:pPr lvl="0"/>
            <a:endParaRPr lang="en-GB" noProof="0"/>
          </a:p>
        </p:txBody>
      </p:sp>
      <p:sp>
        <p:nvSpPr>
          <p:cNvPr id="6" name="Slide Number Placeholder 4"/>
          <p:cNvSpPr>
            <a:spLocks noGrp="1"/>
          </p:cNvSpPr>
          <p:nvPr>
            <p:ph type="sldNum" sz="quarter" idx="16"/>
          </p:nvPr>
        </p:nvSpPr>
        <p:spPr>
          <a:xfrm>
            <a:off x="630770" y="6335226"/>
            <a:ext cx="10844054" cy="198741"/>
          </a:xfrm>
        </p:spPr>
        <p:txBody>
          <a:bodyPr/>
          <a:lstStyle>
            <a:lvl1pPr algn="ctr">
              <a:defRPr sz="1089">
                <a:solidFill>
                  <a:schemeClr val="tx1">
                    <a:tint val="75000"/>
                  </a:schemeClr>
                </a:solidFill>
              </a:defRPr>
            </a:lvl1pPr>
          </a:lstStyle>
          <a:p>
            <a:pPr>
              <a:defRPr/>
            </a:pPr>
            <a:fld id="{25E25746-2D07-4049-A8A0-A406BF284D98}" type="slidenum">
              <a:rPr lang="en-GB"/>
              <a:pPr>
                <a:defRPr/>
              </a:pPr>
              <a:t>‹#›</a:t>
            </a:fld>
            <a:endParaRPr lang="en-GB"/>
          </a:p>
        </p:txBody>
      </p:sp>
    </p:spTree>
    <p:extLst>
      <p:ext uri="{BB962C8B-B14F-4D97-AF65-F5344CB8AC3E}">
        <p14:creationId xmlns:p14="http://schemas.microsoft.com/office/powerpoint/2010/main" val="156626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40"/>
            <a:ext cx="12192000" cy="685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5" y="1864121"/>
            <a:ext cx="6101800" cy="441752"/>
          </a:xfrm>
        </p:spPr>
        <p:txBody>
          <a:bodyPr>
            <a:noAutofit/>
          </a:bodyPr>
          <a:lstStyle>
            <a:lvl1pPr marL="0" indent="0">
              <a:buNone/>
              <a:defRPr sz="2903"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30294" y="711959"/>
            <a:ext cx="6101745" cy="1141985"/>
          </a:xfrm>
        </p:spPr>
        <p:txBody>
          <a:bodyPr>
            <a:noAutofit/>
          </a:bodyPr>
          <a:lstStyle>
            <a:lvl1pPr>
              <a:lnSpc>
                <a:spcPct val="80000"/>
              </a:lnSpc>
              <a:defRPr sz="4899" b="1">
                <a:solidFill>
                  <a:schemeClr val="tx2"/>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436357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Text, 2 Pictures">
    <p:spTree>
      <p:nvGrpSpPr>
        <p:cNvPr id="1" name=""/>
        <p:cNvGrpSpPr/>
        <p:nvPr/>
      </p:nvGrpSpPr>
      <p:grpSpPr>
        <a:xfrm>
          <a:off x="0" y="0"/>
          <a:ext cx="0" cy="0"/>
          <a:chOff x="0" y="0"/>
          <a:chExt cx="0" cy="0"/>
        </a:xfrm>
      </p:grpSpPr>
      <p:sp>
        <p:nvSpPr>
          <p:cNvPr id="15" name="Title 6"/>
          <p:cNvSpPr>
            <a:spLocks noGrp="1"/>
          </p:cNvSpPr>
          <p:nvPr>
            <p:ph type="title"/>
          </p:nvPr>
        </p:nvSpPr>
        <p:spPr>
          <a:xfrm>
            <a:off x="630294" y="591357"/>
            <a:ext cx="7300902" cy="44285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7" name="Text Placeholder 13"/>
          <p:cNvSpPr>
            <a:spLocks noGrp="1"/>
          </p:cNvSpPr>
          <p:nvPr>
            <p:ph type="body" sz="quarter" idx="13"/>
          </p:nvPr>
        </p:nvSpPr>
        <p:spPr>
          <a:xfrm>
            <a:off x="630294" y="1034155"/>
            <a:ext cx="7300941"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30294" y="1810977"/>
            <a:ext cx="7300941" cy="3500152"/>
          </a:xfrm>
        </p:spPr>
        <p:txBody>
          <a:bodyPr/>
          <a:lstStyle>
            <a:lvl1pPr marL="161300" indent="-161300">
              <a:buClr>
                <a:schemeClr val="tx2"/>
              </a:buClr>
              <a:defRPr sz="1996">
                <a:solidFill>
                  <a:schemeClr val="accent2">
                    <a:lumMod val="10000"/>
                  </a:schemeClr>
                </a:solidFill>
              </a:defRPr>
            </a:lvl1pPr>
            <a:lvl2pPr marL="322600" indent="-161300">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242801" y="591904"/>
            <a:ext cx="3231869" cy="2322357"/>
          </a:xfrm>
        </p:spPr>
        <p:txBody>
          <a:bodyPr rtlCol="0">
            <a:normAutofit/>
          </a:bodyPr>
          <a:lstStyle/>
          <a:p>
            <a:pPr lvl="0"/>
            <a:endParaRPr lang="en-GB" noProof="0"/>
          </a:p>
        </p:txBody>
      </p:sp>
      <p:sp>
        <p:nvSpPr>
          <p:cNvPr id="8" name="Picture Placeholder 2"/>
          <p:cNvSpPr>
            <a:spLocks noGrp="1"/>
          </p:cNvSpPr>
          <p:nvPr>
            <p:ph type="pic" sz="quarter" idx="16"/>
          </p:nvPr>
        </p:nvSpPr>
        <p:spPr>
          <a:xfrm>
            <a:off x="8242801" y="3008097"/>
            <a:ext cx="3231869" cy="2303031"/>
          </a:xfrm>
        </p:spPr>
        <p:txBody>
          <a:bodyPr rtlCol="0">
            <a:normAutofit/>
          </a:bodyPr>
          <a:lstStyle/>
          <a:p>
            <a:pPr lvl="0"/>
            <a:endParaRPr lang="en-GB" noProof="0"/>
          </a:p>
        </p:txBody>
      </p:sp>
      <p:sp>
        <p:nvSpPr>
          <p:cNvPr id="7" name="Slide Number Placeholder 4"/>
          <p:cNvSpPr>
            <a:spLocks noGrp="1"/>
          </p:cNvSpPr>
          <p:nvPr>
            <p:ph type="sldNum" sz="quarter" idx="17"/>
          </p:nvPr>
        </p:nvSpPr>
        <p:spPr>
          <a:xfrm>
            <a:off x="630770" y="6335226"/>
            <a:ext cx="10885818" cy="204501"/>
          </a:xfrm>
        </p:spPr>
        <p:txBody>
          <a:bodyPr/>
          <a:lstStyle>
            <a:lvl1pPr algn="ctr">
              <a:defRPr sz="1089">
                <a:solidFill>
                  <a:schemeClr val="tx1">
                    <a:tint val="75000"/>
                  </a:schemeClr>
                </a:solidFill>
              </a:defRPr>
            </a:lvl1pPr>
          </a:lstStyle>
          <a:p>
            <a:pPr>
              <a:defRPr/>
            </a:pPr>
            <a:fld id="{9DA7A9BA-DD2A-43ED-9EAF-6358E4727719}" type="slidenum">
              <a:rPr lang="en-GB"/>
              <a:pPr>
                <a:defRPr/>
              </a:pPr>
              <a:t>‹#›</a:t>
            </a:fld>
            <a:endParaRPr lang="en-GB"/>
          </a:p>
        </p:txBody>
      </p:sp>
    </p:spTree>
    <p:extLst>
      <p:ext uri="{BB962C8B-B14F-4D97-AF65-F5344CB8AC3E}">
        <p14:creationId xmlns:p14="http://schemas.microsoft.com/office/powerpoint/2010/main" val="10413545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13" name="Title 6"/>
          <p:cNvSpPr>
            <a:spLocks noGrp="1"/>
          </p:cNvSpPr>
          <p:nvPr>
            <p:ph type="title"/>
          </p:nvPr>
        </p:nvSpPr>
        <p:spPr>
          <a:xfrm>
            <a:off x="630293" y="591357"/>
            <a:ext cx="10867322" cy="44285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5" name="Text Placeholder 13"/>
          <p:cNvSpPr>
            <a:spLocks noGrp="1"/>
          </p:cNvSpPr>
          <p:nvPr>
            <p:ph type="body" sz="quarter" idx="13"/>
          </p:nvPr>
        </p:nvSpPr>
        <p:spPr>
          <a:xfrm>
            <a:off x="630293" y="1034155"/>
            <a:ext cx="10867322"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3" name="Picture Placeholder 2"/>
          <p:cNvSpPr>
            <a:spLocks noGrp="1"/>
          </p:cNvSpPr>
          <p:nvPr>
            <p:ph type="pic" sz="quarter" idx="14"/>
          </p:nvPr>
        </p:nvSpPr>
        <p:spPr>
          <a:xfrm>
            <a:off x="630293" y="1690737"/>
            <a:ext cx="10867322" cy="3630622"/>
          </a:xfrm>
        </p:spPr>
        <p:txBody>
          <a:bodyPr rtlCol="0">
            <a:normAutofit/>
          </a:bodyPr>
          <a:lstStyle/>
          <a:p>
            <a:pPr lvl="0"/>
            <a:endParaRPr lang="en-GB" noProof="0"/>
          </a:p>
        </p:txBody>
      </p:sp>
      <p:sp>
        <p:nvSpPr>
          <p:cNvPr id="5" name="Slide Number Placeholder 4"/>
          <p:cNvSpPr>
            <a:spLocks noGrp="1"/>
          </p:cNvSpPr>
          <p:nvPr>
            <p:ph type="sldNum" sz="quarter" idx="15"/>
          </p:nvPr>
        </p:nvSpPr>
        <p:spPr>
          <a:xfrm>
            <a:off x="630770" y="6335226"/>
            <a:ext cx="10867096" cy="198741"/>
          </a:xfrm>
        </p:spPr>
        <p:txBody>
          <a:bodyPr/>
          <a:lstStyle>
            <a:lvl1pPr algn="ctr">
              <a:defRPr sz="1089">
                <a:solidFill>
                  <a:schemeClr val="tx1">
                    <a:tint val="75000"/>
                  </a:schemeClr>
                </a:solidFill>
              </a:defRPr>
            </a:lvl1pPr>
          </a:lstStyle>
          <a:p>
            <a:pPr>
              <a:defRPr/>
            </a:pPr>
            <a:fld id="{5787B55E-1E09-432A-B601-C3D31F190C67}" type="slidenum">
              <a:rPr lang="en-GB"/>
              <a:pPr>
                <a:defRPr/>
              </a:pPr>
              <a:t>‹#›</a:t>
            </a:fld>
            <a:endParaRPr lang="en-GB"/>
          </a:p>
        </p:txBody>
      </p:sp>
    </p:spTree>
    <p:extLst>
      <p:ext uri="{BB962C8B-B14F-4D97-AF65-F5344CB8AC3E}">
        <p14:creationId xmlns:p14="http://schemas.microsoft.com/office/powerpoint/2010/main" val="8677527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4A31-775D-471F-B247-5F432ECAEC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80FDD7-88F1-455E-A574-181E70BC0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C178E1-532B-4B1A-9BF0-F15E2C0BC64C}"/>
              </a:ext>
            </a:extLst>
          </p:cNvPr>
          <p:cNvSpPr>
            <a:spLocks noGrp="1"/>
          </p:cNvSpPr>
          <p:nvPr>
            <p:ph type="dt" sz="half" idx="10"/>
          </p:nvPr>
        </p:nvSpPr>
        <p:spPr/>
        <p:txBody>
          <a:bodyPr/>
          <a:lstStyle/>
          <a:p>
            <a:fld id="{B048EAC5-DB01-44A6-95CD-7F0A03A4CF9B}" type="datetimeFigureOut">
              <a:rPr lang="en-GB" smtClean="0"/>
              <a:t>15/02/2021</a:t>
            </a:fld>
            <a:endParaRPr lang="en-GB"/>
          </a:p>
        </p:txBody>
      </p:sp>
      <p:sp>
        <p:nvSpPr>
          <p:cNvPr id="5" name="Footer Placeholder 4">
            <a:extLst>
              <a:ext uri="{FF2B5EF4-FFF2-40B4-BE49-F238E27FC236}">
                <a16:creationId xmlns:a16="http://schemas.microsoft.com/office/drawing/2014/main" id="{DF758CB0-F05B-4C0A-A8E3-AABD1F5741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77722F-9E62-4FCE-9DA4-A2E5A40556C3}"/>
              </a:ext>
            </a:extLst>
          </p:cNvPr>
          <p:cNvSpPr>
            <a:spLocks noGrp="1"/>
          </p:cNvSpPr>
          <p:nvPr>
            <p:ph type="sldNum" sz="quarter" idx="12"/>
          </p:nvPr>
        </p:nvSpPr>
        <p:spPr/>
        <p:txBody>
          <a:bodyPr/>
          <a:lstStyle/>
          <a:p>
            <a:fld id="{03E6E707-5DF0-4F0E-9626-0441ACCFE666}" type="slidenum">
              <a:rPr lang="en-GB" smtClean="0"/>
              <a:t>‹#›</a:t>
            </a:fld>
            <a:endParaRPr lang="en-GB"/>
          </a:p>
        </p:txBody>
      </p:sp>
    </p:spTree>
    <p:extLst>
      <p:ext uri="{BB962C8B-B14F-4D97-AF65-F5344CB8AC3E}">
        <p14:creationId xmlns:p14="http://schemas.microsoft.com/office/powerpoint/2010/main" val="1633876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40"/>
            <a:ext cx="12192000" cy="685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4" y="1864121"/>
            <a:ext cx="6101800" cy="441752"/>
          </a:xfrm>
        </p:spPr>
        <p:txBody>
          <a:bodyPr>
            <a:noAutofit/>
          </a:bodyPr>
          <a:lstStyle>
            <a:lvl1pPr marL="0" indent="0">
              <a:buNone/>
              <a:defRPr sz="2903"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30294" y="711958"/>
            <a:ext cx="6101745" cy="1141985"/>
          </a:xfrm>
        </p:spPr>
        <p:txBody>
          <a:bodyPr>
            <a:noAutofit/>
          </a:bodyPr>
          <a:lstStyle>
            <a:lvl1pPr>
              <a:lnSpc>
                <a:spcPct val="80000"/>
              </a:lnSpc>
              <a:defRPr sz="4899" b="1">
                <a:solidFill>
                  <a:schemeClr val="tx2"/>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533119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4" y="1864121"/>
            <a:ext cx="5100880" cy="441752"/>
          </a:xfrm>
        </p:spPr>
        <p:txBody>
          <a:bodyPr>
            <a:noAutofit/>
          </a:bodyPr>
          <a:lstStyle>
            <a:lvl1pPr marL="0" indent="0">
              <a:buNone/>
              <a:defRPr sz="2903" b="0" baseline="0">
                <a:solidFill>
                  <a:schemeClr val="bg1"/>
                </a:solidFill>
              </a:defRPr>
            </a:lvl1pPr>
          </a:lstStyle>
          <a:p>
            <a:pPr lvl="0"/>
            <a:r>
              <a:rPr lang="en-US"/>
              <a:t>Click to edit Master text styles</a:t>
            </a:r>
          </a:p>
        </p:txBody>
      </p:sp>
      <p:sp>
        <p:nvSpPr>
          <p:cNvPr id="11" name="Title 6"/>
          <p:cNvSpPr>
            <a:spLocks noGrp="1"/>
          </p:cNvSpPr>
          <p:nvPr>
            <p:ph type="title"/>
          </p:nvPr>
        </p:nvSpPr>
        <p:spPr>
          <a:xfrm>
            <a:off x="630294" y="711958"/>
            <a:ext cx="5100834" cy="1141985"/>
          </a:xfrm>
        </p:spPr>
        <p:txBody>
          <a:bodyPr>
            <a:noAutofit/>
          </a:bodyPr>
          <a:lstStyle>
            <a:lvl1pPr>
              <a:lnSpc>
                <a:spcPct val="80000"/>
              </a:lnSpc>
              <a:defRPr sz="4899" b="1">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2830883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rotWithShape="1">
          <a:gsLst>
            <a:gs pos="0">
              <a:srgbClr val="002961"/>
            </a:gs>
            <a:gs pos="100000">
              <a:srgbClr val="004687"/>
            </a:gs>
            <a:gs pos="100000">
              <a:srgbClr val="E4E4E6"/>
            </a:gs>
            <a:gs pos="100000">
              <a:srgbClr val="EEEEEF"/>
            </a:gs>
          </a:gsLst>
          <a:lin ang="27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6403" y="5920462"/>
            <a:ext cx="2547561" cy="82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0294" y="711956"/>
            <a:ext cx="3716363" cy="1335862"/>
          </a:xfrm>
        </p:spPr>
        <p:txBody>
          <a:bodyPr anchor="b">
            <a:noAutofit/>
          </a:bodyPr>
          <a:lstStyle>
            <a:lvl1pPr algn="l">
              <a:lnSpc>
                <a:spcPct val="70000"/>
              </a:lnSpc>
              <a:defRPr sz="4899" b="1">
                <a:solidFill>
                  <a:schemeClr val="bg1"/>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630293" y="2082068"/>
            <a:ext cx="2592409" cy="557340"/>
          </a:xfrm>
        </p:spPr>
        <p:txBody>
          <a:bodyPr>
            <a:normAutofit/>
          </a:bodyPr>
          <a:lstStyle>
            <a:lvl1pPr marL="0" indent="0" algn="l">
              <a:buNone/>
              <a:defRPr sz="3084" b="0">
                <a:solidFill>
                  <a:schemeClr val="bg1"/>
                </a:solidFill>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Click to edit Master subtitle style</a:t>
            </a:r>
            <a:endParaRPr lang="en-GB"/>
          </a:p>
        </p:txBody>
      </p:sp>
    </p:spTree>
    <p:extLst>
      <p:ext uri="{BB962C8B-B14F-4D97-AF65-F5344CB8AC3E}">
        <p14:creationId xmlns:p14="http://schemas.microsoft.com/office/powerpoint/2010/main" val="3496625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rotWithShape="1">
          <a:gsLst>
            <a:gs pos="0">
              <a:srgbClr val="94969A"/>
            </a:gs>
            <a:gs pos="100000">
              <a:srgbClr val="E3E3E5"/>
            </a:gs>
            <a:gs pos="100000">
              <a:srgbClr val="EEEEEF"/>
            </a:gs>
          </a:gsLst>
          <a:lin ang="54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6402" y="5921902"/>
            <a:ext cx="2541801" cy="8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30294" y="711956"/>
            <a:ext cx="3716363" cy="1335735"/>
          </a:xfrm>
        </p:spPr>
        <p:txBody>
          <a:bodyPr anchor="b">
            <a:noAutofit/>
          </a:bodyPr>
          <a:lstStyle>
            <a:lvl1pPr algn="l">
              <a:lnSpc>
                <a:spcPct val="70000"/>
              </a:lnSpc>
              <a:defRPr sz="4899" b="1">
                <a:solidFill>
                  <a:schemeClr val="tx2"/>
                </a:solidFill>
                <a:latin typeface="+mn-lt"/>
              </a:defRPr>
            </a:lvl1pPr>
          </a:lstStyle>
          <a:p>
            <a:r>
              <a:rPr lang="en-US"/>
              <a:t>Click to edit Master title style</a:t>
            </a:r>
            <a:endParaRPr lang="en-GB"/>
          </a:p>
        </p:txBody>
      </p:sp>
      <p:sp>
        <p:nvSpPr>
          <p:cNvPr id="7" name="Subtitle 2"/>
          <p:cNvSpPr>
            <a:spLocks noGrp="1"/>
          </p:cNvSpPr>
          <p:nvPr>
            <p:ph type="subTitle" idx="1"/>
          </p:nvPr>
        </p:nvSpPr>
        <p:spPr>
          <a:xfrm>
            <a:off x="630293" y="2082068"/>
            <a:ext cx="2592409" cy="557340"/>
          </a:xfrm>
        </p:spPr>
        <p:txBody>
          <a:bodyPr>
            <a:normAutofit/>
          </a:bodyPr>
          <a:lstStyle>
            <a:lvl1pPr marL="0" indent="0" algn="l">
              <a:buNone/>
              <a:defRPr sz="3084" b="0">
                <a:solidFill>
                  <a:schemeClr val="tx2"/>
                </a:solidFill>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Click to edit Master subtitle style</a:t>
            </a:r>
            <a:endParaRPr lang="en-GB"/>
          </a:p>
        </p:txBody>
      </p:sp>
    </p:spTree>
    <p:extLst>
      <p:ext uri="{BB962C8B-B14F-4D97-AF65-F5344CB8AC3E}">
        <p14:creationId xmlns:p14="http://schemas.microsoft.com/office/powerpoint/2010/main" val="31028450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40"/>
            <a:ext cx="12192000" cy="685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6" y="1864121"/>
            <a:ext cx="6101800" cy="441752"/>
          </a:xfrm>
        </p:spPr>
        <p:txBody>
          <a:bodyPr>
            <a:noAutofit/>
          </a:bodyPr>
          <a:lstStyle>
            <a:lvl1pPr marL="0" indent="0">
              <a:buNone/>
              <a:defRPr sz="2903"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30294" y="711960"/>
            <a:ext cx="6101745" cy="1141985"/>
          </a:xfrm>
        </p:spPr>
        <p:txBody>
          <a:bodyPr>
            <a:noAutofit/>
          </a:bodyPr>
          <a:lstStyle>
            <a:lvl1pPr>
              <a:lnSpc>
                <a:spcPct val="80000"/>
              </a:lnSpc>
              <a:defRPr sz="4899" b="1">
                <a:solidFill>
                  <a:schemeClr val="tx2"/>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1128851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6" y="1864121"/>
            <a:ext cx="5100880" cy="441752"/>
          </a:xfrm>
        </p:spPr>
        <p:txBody>
          <a:bodyPr>
            <a:noAutofit/>
          </a:bodyPr>
          <a:lstStyle>
            <a:lvl1pPr marL="0" indent="0">
              <a:buNone/>
              <a:defRPr sz="2903" b="0" baseline="0">
                <a:solidFill>
                  <a:schemeClr val="bg1"/>
                </a:solidFill>
              </a:defRPr>
            </a:lvl1pPr>
          </a:lstStyle>
          <a:p>
            <a:pPr lvl="0"/>
            <a:r>
              <a:rPr lang="en-US"/>
              <a:t>Click to edit Master text styles</a:t>
            </a:r>
          </a:p>
        </p:txBody>
      </p:sp>
      <p:sp>
        <p:nvSpPr>
          <p:cNvPr id="11" name="Title 6"/>
          <p:cNvSpPr>
            <a:spLocks noGrp="1"/>
          </p:cNvSpPr>
          <p:nvPr>
            <p:ph type="title"/>
          </p:nvPr>
        </p:nvSpPr>
        <p:spPr>
          <a:xfrm>
            <a:off x="630294" y="711960"/>
            <a:ext cx="5100834" cy="1141985"/>
          </a:xfrm>
        </p:spPr>
        <p:txBody>
          <a:bodyPr>
            <a:noAutofit/>
          </a:bodyPr>
          <a:lstStyle>
            <a:lvl1pPr>
              <a:lnSpc>
                <a:spcPct val="80000"/>
              </a:lnSpc>
              <a:defRPr sz="4899" b="1">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16899807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rotWithShape="1">
          <a:gsLst>
            <a:gs pos="0">
              <a:srgbClr val="002961"/>
            </a:gs>
            <a:gs pos="100000">
              <a:srgbClr val="004687"/>
            </a:gs>
            <a:gs pos="100000">
              <a:srgbClr val="E4E4E6"/>
            </a:gs>
            <a:gs pos="100000">
              <a:srgbClr val="EEEEEF"/>
            </a:gs>
          </a:gsLst>
          <a:lin ang="27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6403" y="5920462"/>
            <a:ext cx="2547561" cy="82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0295" y="711956"/>
            <a:ext cx="3716363" cy="1335862"/>
          </a:xfrm>
        </p:spPr>
        <p:txBody>
          <a:bodyPr anchor="b">
            <a:noAutofit/>
          </a:bodyPr>
          <a:lstStyle>
            <a:lvl1pPr algn="l">
              <a:lnSpc>
                <a:spcPct val="70000"/>
              </a:lnSpc>
              <a:defRPr sz="4899" b="1">
                <a:solidFill>
                  <a:schemeClr val="bg1"/>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630293" y="2082068"/>
            <a:ext cx="2592409" cy="557340"/>
          </a:xfrm>
        </p:spPr>
        <p:txBody>
          <a:bodyPr>
            <a:normAutofit/>
          </a:bodyPr>
          <a:lstStyle>
            <a:lvl1pPr marL="0" indent="0" algn="l">
              <a:buNone/>
              <a:defRPr sz="3084" b="0">
                <a:solidFill>
                  <a:schemeClr val="bg1"/>
                </a:solidFill>
              </a:defRPr>
            </a:lvl1pPr>
            <a:lvl2pPr marL="414777" indent="0" algn="ctr">
              <a:buNone/>
              <a:defRPr sz="1814"/>
            </a:lvl2pPr>
            <a:lvl3pPr marL="829555" indent="0" algn="ctr">
              <a:buNone/>
              <a:defRPr sz="1633"/>
            </a:lvl3pPr>
            <a:lvl4pPr marL="1244333" indent="0" algn="ctr">
              <a:buNone/>
              <a:defRPr sz="1452"/>
            </a:lvl4pPr>
            <a:lvl5pPr marL="1659109" indent="0" algn="ctr">
              <a:buNone/>
              <a:defRPr sz="1452"/>
            </a:lvl5pPr>
            <a:lvl6pPr marL="2073886" indent="0" algn="ctr">
              <a:buNone/>
              <a:defRPr sz="1452"/>
            </a:lvl6pPr>
            <a:lvl7pPr marL="2488664" indent="0" algn="ctr">
              <a:buNone/>
              <a:defRPr sz="1452"/>
            </a:lvl7pPr>
            <a:lvl8pPr marL="2903441" indent="0" algn="ctr">
              <a:buNone/>
              <a:defRPr sz="1452"/>
            </a:lvl8pPr>
            <a:lvl9pPr marL="3318217" indent="0" algn="ctr">
              <a:buNone/>
              <a:defRPr sz="1452"/>
            </a:lvl9pPr>
          </a:lstStyle>
          <a:p>
            <a:r>
              <a:rPr lang="en-US"/>
              <a:t>Click to edit Master subtitle style</a:t>
            </a:r>
            <a:endParaRPr lang="en-GB"/>
          </a:p>
        </p:txBody>
      </p:sp>
    </p:spTree>
    <p:extLst>
      <p:ext uri="{BB962C8B-B14F-4D97-AF65-F5344CB8AC3E}">
        <p14:creationId xmlns:p14="http://schemas.microsoft.com/office/powerpoint/2010/main" val="354727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5" y="1864121"/>
            <a:ext cx="5100880" cy="441752"/>
          </a:xfrm>
        </p:spPr>
        <p:txBody>
          <a:bodyPr>
            <a:noAutofit/>
          </a:bodyPr>
          <a:lstStyle>
            <a:lvl1pPr marL="0" indent="0">
              <a:buNone/>
              <a:defRPr sz="2903" b="0" baseline="0">
                <a:solidFill>
                  <a:schemeClr val="bg1"/>
                </a:solidFill>
              </a:defRPr>
            </a:lvl1pPr>
          </a:lstStyle>
          <a:p>
            <a:pPr lvl="0"/>
            <a:r>
              <a:rPr lang="en-US"/>
              <a:t>Click to edit Master text styles</a:t>
            </a:r>
          </a:p>
        </p:txBody>
      </p:sp>
      <p:sp>
        <p:nvSpPr>
          <p:cNvPr id="11" name="Title 6"/>
          <p:cNvSpPr>
            <a:spLocks noGrp="1"/>
          </p:cNvSpPr>
          <p:nvPr>
            <p:ph type="title"/>
          </p:nvPr>
        </p:nvSpPr>
        <p:spPr>
          <a:xfrm>
            <a:off x="630294" y="711959"/>
            <a:ext cx="5100834" cy="1141985"/>
          </a:xfrm>
        </p:spPr>
        <p:txBody>
          <a:bodyPr>
            <a:noAutofit/>
          </a:bodyPr>
          <a:lstStyle>
            <a:lvl1pPr>
              <a:lnSpc>
                <a:spcPct val="80000"/>
              </a:lnSpc>
              <a:defRPr sz="4899" b="1">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9438880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rotWithShape="1">
          <a:gsLst>
            <a:gs pos="0">
              <a:srgbClr val="94969A"/>
            </a:gs>
            <a:gs pos="100000">
              <a:srgbClr val="E3E3E5"/>
            </a:gs>
            <a:gs pos="100000">
              <a:srgbClr val="EEEEEF"/>
            </a:gs>
          </a:gsLst>
          <a:lin ang="54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6402" y="5921904"/>
            <a:ext cx="2541801" cy="8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30295" y="711956"/>
            <a:ext cx="3716363" cy="1335735"/>
          </a:xfrm>
        </p:spPr>
        <p:txBody>
          <a:bodyPr anchor="b">
            <a:noAutofit/>
          </a:bodyPr>
          <a:lstStyle>
            <a:lvl1pPr algn="l">
              <a:lnSpc>
                <a:spcPct val="70000"/>
              </a:lnSpc>
              <a:defRPr sz="4899" b="1">
                <a:solidFill>
                  <a:schemeClr val="tx2"/>
                </a:solidFill>
                <a:latin typeface="+mn-lt"/>
              </a:defRPr>
            </a:lvl1pPr>
          </a:lstStyle>
          <a:p>
            <a:r>
              <a:rPr lang="en-US"/>
              <a:t>Click to edit Master title style</a:t>
            </a:r>
            <a:endParaRPr lang="en-GB"/>
          </a:p>
        </p:txBody>
      </p:sp>
      <p:sp>
        <p:nvSpPr>
          <p:cNvPr id="7" name="Subtitle 2"/>
          <p:cNvSpPr>
            <a:spLocks noGrp="1"/>
          </p:cNvSpPr>
          <p:nvPr>
            <p:ph type="subTitle" idx="1"/>
          </p:nvPr>
        </p:nvSpPr>
        <p:spPr>
          <a:xfrm>
            <a:off x="630293" y="2082068"/>
            <a:ext cx="2592409" cy="557340"/>
          </a:xfrm>
        </p:spPr>
        <p:txBody>
          <a:bodyPr>
            <a:normAutofit/>
          </a:bodyPr>
          <a:lstStyle>
            <a:lvl1pPr marL="0" indent="0" algn="l">
              <a:buNone/>
              <a:defRPr sz="3084" b="0">
                <a:solidFill>
                  <a:schemeClr val="tx2"/>
                </a:solidFill>
              </a:defRPr>
            </a:lvl1pPr>
            <a:lvl2pPr marL="414777" indent="0" algn="ctr">
              <a:buNone/>
              <a:defRPr sz="1814"/>
            </a:lvl2pPr>
            <a:lvl3pPr marL="829555" indent="0" algn="ctr">
              <a:buNone/>
              <a:defRPr sz="1633"/>
            </a:lvl3pPr>
            <a:lvl4pPr marL="1244333" indent="0" algn="ctr">
              <a:buNone/>
              <a:defRPr sz="1452"/>
            </a:lvl4pPr>
            <a:lvl5pPr marL="1659109" indent="0" algn="ctr">
              <a:buNone/>
              <a:defRPr sz="1452"/>
            </a:lvl5pPr>
            <a:lvl6pPr marL="2073886" indent="0" algn="ctr">
              <a:buNone/>
              <a:defRPr sz="1452"/>
            </a:lvl6pPr>
            <a:lvl7pPr marL="2488664" indent="0" algn="ctr">
              <a:buNone/>
              <a:defRPr sz="1452"/>
            </a:lvl7pPr>
            <a:lvl8pPr marL="2903441" indent="0" algn="ctr">
              <a:buNone/>
              <a:defRPr sz="1452"/>
            </a:lvl8pPr>
            <a:lvl9pPr marL="3318217" indent="0" algn="ctr">
              <a:buNone/>
              <a:defRPr sz="1452"/>
            </a:lvl9pPr>
          </a:lstStyle>
          <a:p>
            <a:r>
              <a:rPr lang="en-US"/>
              <a:t>Click to edit Master subtitle style</a:t>
            </a:r>
            <a:endParaRPr lang="en-GB"/>
          </a:p>
        </p:txBody>
      </p:sp>
    </p:spTree>
    <p:extLst>
      <p:ext uri="{BB962C8B-B14F-4D97-AF65-F5344CB8AC3E}">
        <p14:creationId xmlns:p14="http://schemas.microsoft.com/office/powerpoint/2010/main" val="2384312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7"/>
            <a:ext cx="12192000" cy="6854431"/>
          </a:xfrm>
          <a:prstGeom prst="rect">
            <a:avLst/>
          </a:prstGeom>
        </p:spPr>
      </p:pic>
      <p:sp>
        <p:nvSpPr>
          <p:cNvPr id="7" name="Text Placeholder 13"/>
          <p:cNvSpPr>
            <a:spLocks noGrp="1"/>
          </p:cNvSpPr>
          <p:nvPr>
            <p:ph type="body" sz="quarter" idx="13" hasCustomPrompt="1"/>
          </p:nvPr>
        </p:nvSpPr>
        <p:spPr>
          <a:xfrm>
            <a:off x="630296" y="914439"/>
            <a:ext cx="6101800" cy="441752"/>
          </a:xfrm>
        </p:spPr>
        <p:txBody>
          <a:bodyPr>
            <a:noAutofit/>
          </a:bodyPr>
          <a:lstStyle>
            <a:lvl1pPr marL="0" indent="0">
              <a:buNone/>
              <a:defRPr sz="2177" b="0" i="0" baseline="0">
                <a:solidFill>
                  <a:schemeClr val="tx2"/>
                </a:solidFill>
              </a:defRPr>
            </a:lvl1pPr>
          </a:lstStyle>
          <a:p>
            <a:pPr lvl="0"/>
            <a:r>
              <a:rPr lang="en-US"/>
              <a:t>contact@email.com</a:t>
            </a:r>
          </a:p>
        </p:txBody>
      </p:sp>
      <p:sp>
        <p:nvSpPr>
          <p:cNvPr id="11" name="Title 6"/>
          <p:cNvSpPr>
            <a:spLocks noGrp="1"/>
          </p:cNvSpPr>
          <p:nvPr>
            <p:ph type="title" hasCustomPrompt="1"/>
          </p:nvPr>
        </p:nvSpPr>
        <p:spPr>
          <a:xfrm>
            <a:off x="630294" y="591357"/>
            <a:ext cx="6101745" cy="442854"/>
          </a:xfrm>
        </p:spPr>
        <p:txBody>
          <a:bodyPr>
            <a:noAutofit/>
          </a:bodyPr>
          <a:lstStyle>
            <a:lvl1pPr>
              <a:defRPr sz="2177" b="0">
                <a:solidFill>
                  <a:schemeClr val="accent2">
                    <a:lumMod val="10000"/>
                  </a:schemeClr>
                </a:solidFill>
                <a:latin typeface="+mn-lt"/>
              </a:defRPr>
            </a:lvl1pPr>
          </a:lstStyle>
          <a:p>
            <a:r>
              <a:rPr lang="en-GB"/>
              <a:t>Contact name</a:t>
            </a:r>
          </a:p>
        </p:txBody>
      </p:sp>
    </p:spTree>
    <p:extLst>
      <p:ext uri="{BB962C8B-B14F-4D97-AF65-F5344CB8AC3E}">
        <p14:creationId xmlns:p14="http://schemas.microsoft.com/office/powerpoint/2010/main" val="4022885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12192640" cy="6858000"/>
          </a:xfrm>
          <a:prstGeom prst="rect">
            <a:avLst/>
          </a:prstGeom>
        </p:spPr>
      </p:pic>
      <p:sp>
        <p:nvSpPr>
          <p:cNvPr id="7" name="Text Placeholder 13"/>
          <p:cNvSpPr>
            <a:spLocks noGrp="1"/>
          </p:cNvSpPr>
          <p:nvPr>
            <p:ph type="body" sz="quarter" idx="13" hasCustomPrompt="1"/>
          </p:nvPr>
        </p:nvSpPr>
        <p:spPr>
          <a:xfrm>
            <a:off x="840463" y="1864121"/>
            <a:ext cx="5652510" cy="441752"/>
          </a:xfrm>
        </p:spPr>
        <p:txBody>
          <a:bodyPr>
            <a:noAutofit/>
          </a:bodyPr>
          <a:lstStyle>
            <a:lvl1pPr marL="0" indent="0">
              <a:buNone/>
              <a:defRPr sz="2903" b="0" baseline="0">
                <a:solidFill>
                  <a:schemeClr val="bg1"/>
                </a:solidFill>
              </a:defRPr>
            </a:lvl1pPr>
          </a:lstStyle>
          <a:p>
            <a:pPr lvl="0"/>
            <a:fld id="{FED87EC1-95F8-4A90-928F-0CE708DD5560}" type="datetime3">
              <a:rPr lang="en-US" smtClean="0"/>
              <a:t>8 October 2018</a:t>
            </a:fld>
            <a:endParaRPr lang="en-US"/>
          </a:p>
        </p:txBody>
      </p:sp>
      <p:sp>
        <p:nvSpPr>
          <p:cNvPr id="11" name="Title 6"/>
          <p:cNvSpPr>
            <a:spLocks noGrp="1"/>
          </p:cNvSpPr>
          <p:nvPr>
            <p:ph type="title" hasCustomPrompt="1"/>
          </p:nvPr>
        </p:nvSpPr>
        <p:spPr>
          <a:xfrm>
            <a:off x="840463" y="711958"/>
            <a:ext cx="5652459" cy="1141985"/>
          </a:xfrm>
        </p:spPr>
        <p:txBody>
          <a:bodyPr>
            <a:noAutofit/>
          </a:bodyPr>
          <a:lstStyle>
            <a:lvl1pPr>
              <a:lnSpc>
                <a:spcPct val="80000"/>
              </a:lnSpc>
              <a:defRPr sz="4899" b="1">
                <a:solidFill>
                  <a:schemeClr val="bg1"/>
                </a:solidFill>
                <a:latin typeface="+mn-lt"/>
              </a:defRPr>
            </a:lvl1pPr>
          </a:lstStyle>
          <a:p>
            <a:r>
              <a:rPr lang="en-GB"/>
              <a:t>PowerPoint</a:t>
            </a:r>
            <a:br>
              <a:rPr lang="en-GB"/>
            </a:br>
            <a:r>
              <a:rPr lang="en-GB"/>
              <a:t>title slide</a:t>
            </a:r>
          </a:p>
        </p:txBody>
      </p:sp>
    </p:spTree>
    <p:extLst>
      <p:ext uri="{BB962C8B-B14F-4D97-AF65-F5344CB8AC3E}">
        <p14:creationId xmlns:p14="http://schemas.microsoft.com/office/powerpoint/2010/main" val="1145451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flip="none" rotWithShape="1">
          <a:gsLst>
            <a:gs pos="0">
              <a:srgbClr val="004687"/>
            </a:gs>
            <a:gs pos="100000">
              <a:srgbClr val="00296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0458" y="711956"/>
            <a:ext cx="3716363" cy="1335862"/>
          </a:xfrm>
        </p:spPr>
        <p:txBody>
          <a:bodyPr anchor="b">
            <a:noAutofit/>
          </a:bodyPr>
          <a:lstStyle>
            <a:lvl1pPr algn="l">
              <a:lnSpc>
                <a:spcPct val="70000"/>
              </a:lnSpc>
              <a:defRPr sz="4899" b="1">
                <a:solidFill>
                  <a:schemeClr val="bg1"/>
                </a:solidFill>
                <a:latin typeface="+mn-lt"/>
              </a:defRPr>
            </a:lvl1pPr>
          </a:lstStyle>
          <a:p>
            <a:r>
              <a:rPr lang="en-US"/>
              <a:t>Divider </a:t>
            </a:r>
            <a:br>
              <a:rPr lang="en-US"/>
            </a:br>
            <a:r>
              <a:rPr lang="en-US"/>
              <a:t>slide</a:t>
            </a:r>
            <a:endParaRPr lang="en-GB"/>
          </a:p>
        </p:txBody>
      </p:sp>
      <p:sp>
        <p:nvSpPr>
          <p:cNvPr id="3" name="Subtitle 2"/>
          <p:cNvSpPr>
            <a:spLocks noGrp="1"/>
          </p:cNvSpPr>
          <p:nvPr>
            <p:ph type="subTitle" idx="1" hasCustomPrompt="1"/>
          </p:nvPr>
        </p:nvSpPr>
        <p:spPr>
          <a:xfrm>
            <a:off x="840457" y="2082068"/>
            <a:ext cx="2592409" cy="557340"/>
          </a:xfrm>
        </p:spPr>
        <p:txBody>
          <a:bodyPr>
            <a:normAutofit/>
          </a:bodyPr>
          <a:lstStyle>
            <a:lvl1pPr marL="0" indent="0" algn="l">
              <a:buNone/>
              <a:defRPr sz="3084" b="0">
                <a:solidFill>
                  <a:schemeClr val="bg1"/>
                </a:solidFill>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Subhead</a:t>
            </a:r>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69420" y="5911206"/>
            <a:ext cx="3335701" cy="864244"/>
          </a:xfrm>
          <a:prstGeom prst="rect">
            <a:avLst/>
          </a:prstGeom>
        </p:spPr>
      </p:pic>
    </p:spTree>
    <p:extLst>
      <p:ext uri="{BB962C8B-B14F-4D97-AF65-F5344CB8AC3E}">
        <p14:creationId xmlns:p14="http://schemas.microsoft.com/office/powerpoint/2010/main" val="595386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flip="none" rotWithShape="1">
          <a:gsLst>
            <a:gs pos="0">
              <a:srgbClr val="94969A"/>
            </a:gs>
            <a:gs pos="100000">
              <a:srgbClr val="E3E3E5"/>
            </a:gs>
            <a:gs pos="100000">
              <a:schemeClr val="accent2">
                <a:lumMod val="60000"/>
                <a:lumOff val="40000"/>
              </a:schemeClr>
            </a:gs>
          </a:gsLst>
          <a:lin ang="54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69420" y="5911206"/>
            <a:ext cx="3336212" cy="864376"/>
          </a:xfrm>
          <a:prstGeom prst="rect">
            <a:avLst/>
          </a:prstGeom>
        </p:spPr>
      </p:pic>
      <p:sp>
        <p:nvSpPr>
          <p:cNvPr id="6" name="Title 1"/>
          <p:cNvSpPr>
            <a:spLocks noGrp="1"/>
          </p:cNvSpPr>
          <p:nvPr>
            <p:ph type="ctrTitle" hasCustomPrompt="1"/>
          </p:nvPr>
        </p:nvSpPr>
        <p:spPr>
          <a:xfrm>
            <a:off x="840458" y="711956"/>
            <a:ext cx="3716363" cy="1335735"/>
          </a:xfrm>
        </p:spPr>
        <p:txBody>
          <a:bodyPr anchor="b">
            <a:noAutofit/>
          </a:bodyPr>
          <a:lstStyle>
            <a:lvl1pPr algn="l">
              <a:lnSpc>
                <a:spcPct val="70000"/>
              </a:lnSpc>
              <a:defRPr sz="4899" b="1">
                <a:solidFill>
                  <a:schemeClr val="tx2"/>
                </a:solidFill>
                <a:latin typeface="+mn-lt"/>
              </a:defRPr>
            </a:lvl1pPr>
          </a:lstStyle>
          <a:p>
            <a:r>
              <a:rPr lang="en-US"/>
              <a:t>Divider </a:t>
            </a:r>
            <a:br>
              <a:rPr lang="en-US"/>
            </a:br>
            <a:r>
              <a:rPr lang="en-US"/>
              <a:t>slide</a:t>
            </a:r>
            <a:endParaRPr lang="en-GB"/>
          </a:p>
        </p:txBody>
      </p:sp>
      <p:sp>
        <p:nvSpPr>
          <p:cNvPr id="7" name="Subtitle 2"/>
          <p:cNvSpPr>
            <a:spLocks noGrp="1"/>
          </p:cNvSpPr>
          <p:nvPr>
            <p:ph type="subTitle" idx="1" hasCustomPrompt="1"/>
          </p:nvPr>
        </p:nvSpPr>
        <p:spPr>
          <a:xfrm>
            <a:off x="840457" y="2082068"/>
            <a:ext cx="2592409" cy="557340"/>
          </a:xfrm>
        </p:spPr>
        <p:txBody>
          <a:bodyPr>
            <a:normAutofit/>
          </a:bodyPr>
          <a:lstStyle>
            <a:lvl1pPr marL="0" indent="0" algn="l">
              <a:buNone/>
              <a:defRPr sz="3084" b="0">
                <a:solidFill>
                  <a:schemeClr val="tx2"/>
                </a:solidFill>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Subhead</a:t>
            </a:r>
            <a:endParaRPr lang="en-GB"/>
          </a:p>
        </p:txBody>
      </p:sp>
    </p:spTree>
    <p:extLst>
      <p:ext uri="{BB962C8B-B14F-4D97-AF65-F5344CB8AC3E}">
        <p14:creationId xmlns:p14="http://schemas.microsoft.com/office/powerpoint/2010/main" val="1995015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Divider slide Silv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68189" t="86818"/>
          <a:stretch/>
        </p:blipFill>
        <p:spPr>
          <a:xfrm>
            <a:off x="8313546" y="5953865"/>
            <a:ext cx="3878454" cy="903960"/>
          </a:xfrm>
          <a:prstGeom prst="rect">
            <a:avLst/>
          </a:prstGeom>
        </p:spPr>
      </p:pic>
    </p:spTree>
    <p:extLst>
      <p:ext uri="{BB962C8B-B14F-4D97-AF65-F5344CB8AC3E}">
        <p14:creationId xmlns:p14="http://schemas.microsoft.com/office/powerpoint/2010/main" val="369325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1DE3-8CB0-4F6C-B12C-D655FEC694D4}" type="slidenum">
              <a:rPr lang="en-GB" smtClean="0"/>
              <a:pPr/>
              <a:t>‹#›</a:t>
            </a:fld>
            <a:endParaRPr lang="en-GB"/>
          </a:p>
        </p:txBody>
      </p:sp>
    </p:spTree>
    <p:extLst>
      <p:ext uri="{BB962C8B-B14F-4D97-AF65-F5344CB8AC3E}">
        <p14:creationId xmlns:p14="http://schemas.microsoft.com/office/powerpoint/2010/main" val="1336792624"/>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1DE3-8CB0-4F6C-B12C-D655FEC694D4}" type="slidenum">
              <a:rPr lang="en-GB" smtClean="0"/>
              <a:pPr/>
              <a:t>‹#›</a:t>
            </a:fld>
            <a:endParaRPr lang="en-GB"/>
          </a:p>
        </p:txBody>
      </p:sp>
    </p:spTree>
    <p:extLst>
      <p:ext uri="{BB962C8B-B14F-4D97-AF65-F5344CB8AC3E}">
        <p14:creationId xmlns:p14="http://schemas.microsoft.com/office/powerpoint/2010/main" val="4254654544"/>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1DE3-8CB0-4F6C-B12C-D655FEC694D4}" type="slidenum">
              <a:rPr lang="en-GB" smtClean="0"/>
              <a:pPr/>
              <a:t>‹#›</a:t>
            </a:fld>
            <a:endParaRPr lang="en-GB"/>
          </a:p>
        </p:txBody>
      </p:sp>
    </p:spTree>
    <p:extLst>
      <p:ext uri="{BB962C8B-B14F-4D97-AF65-F5344CB8AC3E}">
        <p14:creationId xmlns:p14="http://schemas.microsoft.com/office/powerpoint/2010/main" val="865197646"/>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1DE3-8CB0-4F6C-B12C-D655FEC694D4}" type="slidenum">
              <a:rPr lang="en-GB" smtClean="0"/>
              <a:pPr/>
              <a:t>‹#›</a:t>
            </a:fld>
            <a:endParaRPr lang="en-GB"/>
          </a:p>
        </p:txBody>
      </p:sp>
    </p:spTree>
    <p:extLst>
      <p:ext uri="{BB962C8B-B14F-4D97-AF65-F5344CB8AC3E}">
        <p14:creationId xmlns:p14="http://schemas.microsoft.com/office/powerpoint/2010/main" val="372665712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rotWithShape="1">
          <a:gsLst>
            <a:gs pos="0">
              <a:srgbClr val="002961"/>
            </a:gs>
            <a:gs pos="100000">
              <a:srgbClr val="004687"/>
            </a:gs>
            <a:gs pos="100000">
              <a:srgbClr val="E4E4E6"/>
            </a:gs>
            <a:gs pos="100000">
              <a:srgbClr val="EEEEEF"/>
            </a:gs>
          </a:gsLst>
          <a:lin ang="27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6403" y="5920462"/>
            <a:ext cx="2547561" cy="82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0295" y="711956"/>
            <a:ext cx="3716363" cy="1335862"/>
          </a:xfrm>
        </p:spPr>
        <p:txBody>
          <a:bodyPr anchor="b">
            <a:noAutofit/>
          </a:bodyPr>
          <a:lstStyle>
            <a:lvl1pPr algn="l">
              <a:lnSpc>
                <a:spcPct val="70000"/>
              </a:lnSpc>
              <a:defRPr sz="4899" b="1">
                <a:solidFill>
                  <a:schemeClr val="bg1"/>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630293" y="2082068"/>
            <a:ext cx="2592409" cy="557340"/>
          </a:xfrm>
        </p:spPr>
        <p:txBody>
          <a:bodyPr>
            <a:normAutofit/>
          </a:bodyPr>
          <a:lstStyle>
            <a:lvl1pPr marL="0" indent="0" algn="l">
              <a:buNone/>
              <a:defRPr sz="3084" b="0">
                <a:solidFill>
                  <a:schemeClr val="bg1"/>
                </a:solidFill>
              </a:defRPr>
            </a:lvl1pPr>
            <a:lvl2pPr marL="414775" indent="0" algn="ctr">
              <a:buNone/>
              <a:defRPr sz="1814"/>
            </a:lvl2pPr>
            <a:lvl3pPr marL="829549" indent="0" algn="ctr">
              <a:buNone/>
              <a:defRPr sz="1633"/>
            </a:lvl3pPr>
            <a:lvl4pPr marL="1244325" indent="0" algn="ctr">
              <a:buNone/>
              <a:defRPr sz="1452"/>
            </a:lvl4pPr>
            <a:lvl5pPr marL="1659098" indent="0" algn="ctr">
              <a:buNone/>
              <a:defRPr sz="1452"/>
            </a:lvl5pPr>
            <a:lvl6pPr marL="2073873" indent="0" algn="ctr">
              <a:buNone/>
              <a:defRPr sz="1452"/>
            </a:lvl6pPr>
            <a:lvl7pPr marL="2488647" indent="0" algn="ctr">
              <a:buNone/>
              <a:defRPr sz="1452"/>
            </a:lvl7pPr>
            <a:lvl8pPr marL="2903422" indent="0" algn="ctr">
              <a:buNone/>
              <a:defRPr sz="1452"/>
            </a:lvl8pPr>
            <a:lvl9pPr marL="3318196" indent="0" algn="ctr">
              <a:buNone/>
              <a:defRPr sz="1452"/>
            </a:lvl9pPr>
          </a:lstStyle>
          <a:p>
            <a:r>
              <a:rPr lang="en-US"/>
              <a:t>Click to edit Master subtitle style</a:t>
            </a:r>
            <a:endParaRPr lang="en-GB"/>
          </a:p>
        </p:txBody>
      </p:sp>
    </p:spTree>
    <p:extLst>
      <p:ext uri="{BB962C8B-B14F-4D97-AF65-F5344CB8AC3E}">
        <p14:creationId xmlns:p14="http://schemas.microsoft.com/office/powerpoint/2010/main" val="36674295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11DE3-8CB0-4F6C-B12C-D655FEC694D4}" type="slidenum">
              <a:rPr lang="en-GB" smtClean="0"/>
              <a:pPr/>
              <a:t>‹#›</a:t>
            </a:fld>
            <a:endParaRPr lang="en-GB"/>
          </a:p>
        </p:txBody>
      </p:sp>
    </p:spTree>
    <p:extLst>
      <p:ext uri="{BB962C8B-B14F-4D97-AF65-F5344CB8AC3E}">
        <p14:creationId xmlns:p14="http://schemas.microsoft.com/office/powerpoint/2010/main" val="1824266273"/>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11DE3-8CB0-4F6C-B12C-D655FEC694D4}" type="slidenum">
              <a:rPr lang="en-GB" smtClean="0"/>
              <a:pPr/>
              <a:t>‹#›</a:t>
            </a:fld>
            <a:endParaRPr lang="en-GB"/>
          </a:p>
        </p:txBody>
      </p:sp>
    </p:spTree>
    <p:extLst>
      <p:ext uri="{BB962C8B-B14F-4D97-AF65-F5344CB8AC3E}">
        <p14:creationId xmlns:p14="http://schemas.microsoft.com/office/powerpoint/2010/main" val="296628326"/>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11DE3-8CB0-4F6C-B12C-D655FEC694D4}" type="slidenum">
              <a:rPr lang="en-GB" smtClean="0"/>
              <a:pPr/>
              <a:t>‹#›</a:t>
            </a:fld>
            <a:endParaRPr lang="en-GB"/>
          </a:p>
        </p:txBody>
      </p:sp>
    </p:spTree>
    <p:extLst>
      <p:ext uri="{BB962C8B-B14F-4D97-AF65-F5344CB8AC3E}">
        <p14:creationId xmlns:p14="http://schemas.microsoft.com/office/powerpoint/2010/main" val="3709521945"/>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1DE3-8CB0-4F6C-B12C-D655FEC694D4}" type="slidenum">
              <a:rPr lang="en-GB" smtClean="0"/>
              <a:pPr/>
              <a:t>‹#›</a:t>
            </a:fld>
            <a:endParaRPr lang="en-GB"/>
          </a:p>
        </p:txBody>
      </p:sp>
    </p:spTree>
    <p:extLst>
      <p:ext uri="{BB962C8B-B14F-4D97-AF65-F5344CB8AC3E}">
        <p14:creationId xmlns:p14="http://schemas.microsoft.com/office/powerpoint/2010/main" val="2014588724"/>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1DE3-8CB0-4F6C-B12C-D655FEC694D4}" type="slidenum">
              <a:rPr lang="en-GB" smtClean="0"/>
              <a:pPr/>
              <a:t>‹#›</a:t>
            </a:fld>
            <a:endParaRPr lang="en-GB"/>
          </a:p>
        </p:txBody>
      </p:sp>
    </p:spTree>
    <p:extLst>
      <p:ext uri="{BB962C8B-B14F-4D97-AF65-F5344CB8AC3E}">
        <p14:creationId xmlns:p14="http://schemas.microsoft.com/office/powerpoint/2010/main" val="2475882930"/>
      </p:ext>
    </p:extLst>
  </p:cSld>
  <p:clrMapOvr>
    <a:masterClrMapping/>
  </p:clrMapOvr>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1DE3-8CB0-4F6C-B12C-D655FEC694D4}" type="slidenum">
              <a:rPr lang="en-GB" smtClean="0"/>
              <a:pPr/>
              <a:t>‹#›</a:t>
            </a:fld>
            <a:endParaRPr lang="en-GB"/>
          </a:p>
        </p:txBody>
      </p:sp>
    </p:spTree>
    <p:extLst>
      <p:ext uri="{BB962C8B-B14F-4D97-AF65-F5344CB8AC3E}">
        <p14:creationId xmlns:p14="http://schemas.microsoft.com/office/powerpoint/2010/main" val="3933467563"/>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1DE3-8CB0-4F6C-B12C-D655FEC694D4}" type="slidenum">
              <a:rPr lang="en-GB" smtClean="0"/>
              <a:pPr/>
              <a:t>‹#›</a:t>
            </a:fld>
            <a:endParaRPr lang="en-GB"/>
          </a:p>
        </p:txBody>
      </p:sp>
    </p:spTree>
    <p:extLst>
      <p:ext uri="{BB962C8B-B14F-4D97-AF65-F5344CB8AC3E}">
        <p14:creationId xmlns:p14="http://schemas.microsoft.com/office/powerpoint/2010/main" val="40687692"/>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40"/>
            <a:ext cx="12192000" cy="685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4" y="1864121"/>
            <a:ext cx="6101800" cy="441752"/>
          </a:xfrm>
        </p:spPr>
        <p:txBody>
          <a:bodyPr>
            <a:noAutofit/>
          </a:bodyPr>
          <a:lstStyle>
            <a:lvl1pPr marL="0" indent="0">
              <a:buNone/>
              <a:defRPr sz="2903"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30294" y="711958"/>
            <a:ext cx="6101745" cy="1141985"/>
          </a:xfrm>
        </p:spPr>
        <p:txBody>
          <a:bodyPr>
            <a:noAutofit/>
          </a:bodyPr>
          <a:lstStyle>
            <a:lvl1pPr>
              <a:lnSpc>
                <a:spcPct val="80000"/>
              </a:lnSpc>
              <a:defRPr sz="4899" b="1">
                <a:solidFill>
                  <a:schemeClr val="tx2"/>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35893106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ubtitle, Text">
    <p:spTree>
      <p:nvGrpSpPr>
        <p:cNvPr id="1" name=""/>
        <p:cNvGrpSpPr/>
        <p:nvPr/>
      </p:nvGrpSpPr>
      <p:grpSpPr>
        <a:xfrm>
          <a:off x="0" y="0"/>
          <a:ext cx="0" cy="0"/>
          <a:chOff x="0" y="0"/>
          <a:chExt cx="0" cy="0"/>
        </a:xfrm>
      </p:grpSpPr>
      <p:sp>
        <p:nvSpPr>
          <p:cNvPr id="7" name="Title 6"/>
          <p:cNvSpPr>
            <a:spLocks noGrp="1"/>
          </p:cNvSpPr>
          <p:nvPr>
            <p:ph type="title"/>
          </p:nvPr>
        </p:nvSpPr>
        <p:spPr>
          <a:xfrm>
            <a:off x="628819" y="591357"/>
            <a:ext cx="10867833" cy="442854"/>
          </a:xfrm>
        </p:spPr>
        <p:txBody>
          <a:bodyPr>
            <a:noAutofit/>
          </a:bodyPr>
          <a:lstStyle>
            <a:lvl1pPr marL="0" indent="0">
              <a:defRPr sz="3992" b="1">
                <a:solidFill>
                  <a:schemeClr val="tx2"/>
                </a:solidFill>
                <a:latin typeface="+mn-lt"/>
              </a:defRPr>
            </a:lvl1pPr>
          </a:lstStyle>
          <a:p>
            <a:r>
              <a:rPr lang="en-US"/>
              <a:t>Click to edit Master title style</a:t>
            </a:r>
            <a:endParaRPr lang="en-GB"/>
          </a:p>
        </p:txBody>
      </p:sp>
      <p:sp>
        <p:nvSpPr>
          <p:cNvPr id="14" name="Text Placeholder 13"/>
          <p:cNvSpPr>
            <a:spLocks noGrp="1"/>
          </p:cNvSpPr>
          <p:nvPr>
            <p:ph type="body" sz="quarter" idx="13"/>
          </p:nvPr>
        </p:nvSpPr>
        <p:spPr>
          <a:xfrm>
            <a:off x="628820" y="1034155"/>
            <a:ext cx="10867832"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16" name="Text Placeholder 15"/>
          <p:cNvSpPr>
            <a:spLocks noGrp="1"/>
          </p:cNvSpPr>
          <p:nvPr>
            <p:ph type="body" sz="quarter" idx="14"/>
          </p:nvPr>
        </p:nvSpPr>
        <p:spPr>
          <a:xfrm>
            <a:off x="628820" y="1810976"/>
            <a:ext cx="10867832" cy="3562378"/>
          </a:xfrm>
        </p:spPr>
        <p:txBody>
          <a:bodyPr/>
          <a:lstStyle>
            <a:lvl1pPr marL="161300" indent="-161300">
              <a:spcAft>
                <a:spcPts val="544"/>
              </a:spcAft>
              <a:buClr>
                <a:schemeClr val="tx2"/>
              </a:buClr>
              <a:buFont typeface="Arial" panose="020B0604020202020204" pitchFamily="34" charset="0"/>
              <a:buChar char="•"/>
              <a:defRPr sz="1996">
                <a:solidFill>
                  <a:schemeClr val="accent2">
                    <a:lumMod val="10000"/>
                  </a:schemeClr>
                </a:solidFill>
              </a:defRPr>
            </a:lvl1pPr>
            <a:lvl2pPr marL="322600" indent="-161300">
              <a:buFont typeface="Calibri" panose="020F0502020204030204" pitchFamily="34" charset="0"/>
              <a:buChar char="◦"/>
              <a:defRPr sz="1633" baseline="0">
                <a:solidFill>
                  <a:schemeClr val="tx2"/>
                </a:solidFill>
              </a:defRPr>
            </a:lvl2pPr>
          </a:lstStyle>
          <a:p>
            <a:pPr lvl="0"/>
            <a:r>
              <a:rPr lang="en-US"/>
              <a:t>Click to edit Master text styles</a:t>
            </a:r>
          </a:p>
          <a:p>
            <a:pPr lvl="1"/>
            <a:r>
              <a:rPr lang="en-US"/>
              <a:t>Second level</a:t>
            </a:r>
          </a:p>
        </p:txBody>
      </p:sp>
      <p:sp>
        <p:nvSpPr>
          <p:cNvPr id="5" name="Slide Number Placeholder 4"/>
          <p:cNvSpPr>
            <a:spLocks noGrp="1"/>
          </p:cNvSpPr>
          <p:nvPr>
            <p:ph type="sldNum" sz="quarter" idx="15"/>
          </p:nvPr>
        </p:nvSpPr>
        <p:spPr>
          <a:xfrm>
            <a:off x="629330" y="6335226"/>
            <a:ext cx="10867096" cy="213142"/>
          </a:xfrm>
        </p:spPr>
        <p:txBody>
          <a:bodyPr/>
          <a:lstStyle>
            <a:lvl1pPr>
              <a:defRPr/>
            </a:lvl1pPr>
          </a:lstStyle>
          <a:p>
            <a:pPr>
              <a:defRPr/>
            </a:pPr>
            <a:fld id="{F75B75E3-A6F1-42D6-9B6D-65A02E88B574}" type="slidenum">
              <a:rPr lang="en-GB" altLang="en-US"/>
              <a:pPr>
                <a:defRPr/>
              </a:pPr>
              <a:t>‹#›</a:t>
            </a:fld>
            <a:endParaRPr lang="en-GB" altLang="en-US"/>
          </a:p>
        </p:txBody>
      </p:sp>
    </p:spTree>
    <p:extLst>
      <p:ext uri="{BB962C8B-B14F-4D97-AF65-F5344CB8AC3E}">
        <p14:creationId xmlns:p14="http://schemas.microsoft.com/office/powerpoint/2010/main" val="39745880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Subtitle, Text, 2 Picture frames">
    <p:spTree>
      <p:nvGrpSpPr>
        <p:cNvPr id="1" name=""/>
        <p:cNvGrpSpPr/>
        <p:nvPr/>
      </p:nvGrpSpPr>
      <p:grpSpPr>
        <a:xfrm>
          <a:off x="0" y="0"/>
          <a:ext cx="0" cy="0"/>
          <a:chOff x="0" y="0"/>
          <a:chExt cx="0" cy="0"/>
        </a:xfrm>
      </p:grpSpPr>
      <p:sp>
        <p:nvSpPr>
          <p:cNvPr id="11" name="Title 6"/>
          <p:cNvSpPr>
            <a:spLocks noGrp="1"/>
          </p:cNvSpPr>
          <p:nvPr>
            <p:ph type="title"/>
          </p:nvPr>
        </p:nvSpPr>
        <p:spPr>
          <a:xfrm>
            <a:off x="630294" y="591357"/>
            <a:ext cx="7259804" cy="442854"/>
          </a:xfrm>
        </p:spPr>
        <p:txBody>
          <a:bodyPr>
            <a:noAutofit/>
          </a:bodyPr>
          <a:lstStyle>
            <a:lvl1pPr>
              <a:defRPr sz="3992" b="1">
                <a:solidFill>
                  <a:schemeClr val="tx2"/>
                </a:solidFill>
                <a:latin typeface="+mn-lt"/>
              </a:defRPr>
            </a:lvl1pPr>
          </a:lstStyle>
          <a:p>
            <a:r>
              <a:rPr lang="en-US"/>
              <a:t>Click to edit Master title style</a:t>
            </a:r>
            <a:endParaRPr lang="en-GB"/>
          </a:p>
        </p:txBody>
      </p:sp>
      <p:sp>
        <p:nvSpPr>
          <p:cNvPr id="12" name="Text Placeholder 13"/>
          <p:cNvSpPr>
            <a:spLocks noGrp="1"/>
          </p:cNvSpPr>
          <p:nvPr>
            <p:ph type="body" sz="quarter" idx="13"/>
          </p:nvPr>
        </p:nvSpPr>
        <p:spPr>
          <a:xfrm>
            <a:off x="630294" y="1034155"/>
            <a:ext cx="7259804"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13" name="Text Placeholder 15"/>
          <p:cNvSpPr>
            <a:spLocks noGrp="1"/>
          </p:cNvSpPr>
          <p:nvPr>
            <p:ph type="body" sz="quarter" idx="14"/>
          </p:nvPr>
        </p:nvSpPr>
        <p:spPr>
          <a:xfrm>
            <a:off x="630294" y="1810976"/>
            <a:ext cx="7259804" cy="3597110"/>
          </a:xfrm>
        </p:spPr>
        <p:txBody>
          <a:bodyPr/>
          <a:lstStyle>
            <a:lvl1pPr marL="161300" indent="-161300">
              <a:buClr>
                <a:schemeClr val="tx2"/>
              </a:buClr>
              <a:defRPr sz="1996">
                <a:solidFill>
                  <a:schemeClr val="accent2">
                    <a:lumMod val="10000"/>
                  </a:schemeClr>
                </a:solidFill>
              </a:defRPr>
            </a:lvl1pPr>
            <a:lvl2pPr marL="322600" indent="-161300">
              <a:buFont typeface="Calibri" panose="020F0502020204030204" pitchFamily="34" charset="0"/>
              <a:buChar char="◦"/>
              <a:defRPr sz="1633">
                <a:solidFill>
                  <a:schemeClr val="tx2"/>
                </a:solidFill>
              </a:defRPr>
            </a:lvl2pPr>
          </a:lstStyle>
          <a:p>
            <a:pPr lvl="0"/>
            <a:r>
              <a:rPr lang="en-US"/>
              <a:t>Click to edit Master text styles</a:t>
            </a:r>
          </a:p>
          <a:p>
            <a:pPr lvl="1"/>
            <a:r>
              <a:rPr lang="en-US"/>
              <a:t>Second level</a:t>
            </a:r>
          </a:p>
        </p:txBody>
      </p:sp>
      <p:sp>
        <p:nvSpPr>
          <p:cNvPr id="5" name="Slide Number Placeholder 4"/>
          <p:cNvSpPr>
            <a:spLocks noGrp="1"/>
          </p:cNvSpPr>
          <p:nvPr>
            <p:ph type="sldNum" sz="quarter" idx="15"/>
          </p:nvPr>
        </p:nvSpPr>
        <p:spPr>
          <a:xfrm>
            <a:off x="630770" y="6335226"/>
            <a:ext cx="10867096" cy="198741"/>
          </a:xfrm>
        </p:spPr>
        <p:txBody>
          <a:bodyPr/>
          <a:lstStyle>
            <a:lvl1pPr>
              <a:defRPr/>
            </a:lvl1pPr>
          </a:lstStyle>
          <a:p>
            <a:pPr>
              <a:defRPr/>
            </a:pPr>
            <a:fld id="{589BDD68-0CF1-4A41-940E-27811A9A93EC}" type="slidenum">
              <a:rPr lang="en-GB" altLang="en-US"/>
              <a:pPr>
                <a:defRPr/>
              </a:pPr>
              <a:t>‹#›</a:t>
            </a:fld>
            <a:endParaRPr lang="en-GB" altLang="en-US"/>
          </a:p>
        </p:txBody>
      </p:sp>
    </p:spTree>
    <p:extLst>
      <p:ext uri="{BB962C8B-B14F-4D97-AF65-F5344CB8AC3E}">
        <p14:creationId xmlns:p14="http://schemas.microsoft.com/office/powerpoint/2010/main" val="146462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rotWithShape="1">
          <a:gsLst>
            <a:gs pos="0">
              <a:srgbClr val="94969A"/>
            </a:gs>
            <a:gs pos="100000">
              <a:srgbClr val="E3E3E5"/>
            </a:gs>
            <a:gs pos="100000">
              <a:srgbClr val="EEEEEF"/>
            </a:gs>
          </a:gsLst>
          <a:lin ang="54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6402" y="5921903"/>
            <a:ext cx="2541801" cy="8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30295" y="711956"/>
            <a:ext cx="3716363" cy="1335735"/>
          </a:xfrm>
        </p:spPr>
        <p:txBody>
          <a:bodyPr anchor="b">
            <a:noAutofit/>
          </a:bodyPr>
          <a:lstStyle>
            <a:lvl1pPr algn="l">
              <a:lnSpc>
                <a:spcPct val="70000"/>
              </a:lnSpc>
              <a:defRPr sz="4899" b="1">
                <a:solidFill>
                  <a:schemeClr val="tx2"/>
                </a:solidFill>
                <a:latin typeface="+mn-lt"/>
              </a:defRPr>
            </a:lvl1pPr>
          </a:lstStyle>
          <a:p>
            <a:r>
              <a:rPr lang="en-US"/>
              <a:t>Click to edit Master title style</a:t>
            </a:r>
            <a:endParaRPr lang="en-GB"/>
          </a:p>
        </p:txBody>
      </p:sp>
      <p:sp>
        <p:nvSpPr>
          <p:cNvPr id="7" name="Subtitle 2"/>
          <p:cNvSpPr>
            <a:spLocks noGrp="1"/>
          </p:cNvSpPr>
          <p:nvPr>
            <p:ph type="subTitle" idx="1"/>
          </p:nvPr>
        </p:nvSpPr>
        <p:spPr>
          <a:xfrm>
            <a:off x="630293" y="2082068"/>
            <a:ext cx="2592409" cy="557340"/>
          </a:xfrm>
        </p:spPr>
        <p:txBody>
          <a:bodyPr>
            <a:normAutofit/>
          </a:bodyPr>
          <a:lstStyle>
            <a:lvl1pPr marL="0" indent="0" algn="l">
              <a:buNone/>
              <a:defRPr sz="3084" b="0">
                <a:solidFill>
                  <a:schemeClr val="tx2"/>
                </a:solidFill>
              </a:defRPr>
            </a:lvl1pPr>
            <a:lvl2pPr marL="414775" indent="0" algn="ctr">
              <a:buNone/>
              <a:defRPr sz="1814"/>
            </a:lvl2pPr>
            <a:lvl3pPr marL="829549" indent="0" algn="ctr">
              <a:buNone/>
              <a:defRPr sz="1633"/>
            </a:lvl3pPr>
            <a:lvl4pPr marL="1244325" indent="0" algn="ctr">
              <a:buNone/>
              <a:defRPr sz="1452"/>
            </a:lvl4pPr>
            <a:lvl5pPr marL="1659098" indent="0" algn="ctr">
              <a:buNone/>
              <a:defRPr sz="1452"/>
            </a:lvl5pPr>
            <a:lvl6pPr marL="2073873" indent="0" algn="ctr">
              <a:buNone/>
              <a:defRPr sz="1452"/>
            </a:lvl6pPr>
            <a:lvl7pPr marL="2488647" indent="0" algn="ctr">
              <a:buNone/>
              <a:defRPr sz="1452"/>
            </a:lvl7pPr>
            <a:lvl8pPr marL="2903422" indent="0" algn="ctr">
              <a:buNone/>
              <a:defRPr sz="1452"/>
            </a:lvl8pPr>
            <a:lvl9pPr marL="3318196" indent="0" algn="ctr">
              <a:buNone/>
              <a:defRPr sz="1452"/>
            </a:lvl9pPr>
          </a:lstStyle>
          <a:p>
            <a:r>
              <a:rPr lang="en-US"/>
              <a:t>Click to edit Master subtitle style</a:t>
            </a:r>
            <a:endParaRPr lang="en-GB"/>
          </a:p>
        </p:txBody>
      </p:sp>
    </p:spTree>
    <p:extLst>
      <p:ext uri="{BB962C8B-B14F-4D97-AF65-F5344CB8AC3E}">
        <p14:creationId xmlns:p14="http://schemas.microsoft.com/office/powerpoint/2010/main" val="1641855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40"/>
            <a:ext cx="12192000" cy="685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5" y="914439"/>
            <a:ext cx="6101800" cy="441752"/>
          </a:xfrm>
        </p:spPr>
        <p:txBody>
          <a:bodyPr>
            <a:noAutofit/>
          </a:bodyPr>
          <a:lstStyle>
            <a:lvl1pPr marL="0" indent="0">
              <a:buNone/>
              <a:defRPr sz="2177" b="0" i="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30294" y="591357"/>
            <a:ext cx="6101745" cy="442854"/>
          </a:xfrm>
        </p:spPr>
        <p:txBody>
          <a:bodyPr>
            <a:noAutofit/>
          </a:bodyPr>
          <a:lstStyle>
            <a:lvl1pPr>
              <a:defRPr sz="2177" b="0">
                <a:solidFill>
                  <a:schemeClr val="accent2">
                    <a:lumMod val="10000"/>
                  </a:schemeClr>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247002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6"/>
            <a:ext cx="12192000" cy="6854431"/>
          </a:xfrm>
          <a:prstGeom prst="rect">
            <a:avLst/>
          </a:prstGeom>
        </p:spPr>
      </p:pic>
      <p:sp>
        <p:nvSpPr>
          <p:cNvPr id="7" name="Text Placeholder 13"/>
          <p:cNvSpPr>
            <a:spLocks noGrp="1"/>
          </p:cNvSpPr>
          <p:nvPr>
            <p:ph type="body" sz="quarter" idx="13" hasCustomPrompt="1"/>
          </p:nvPr>
        </p:nvSpPr>
        <p:spPr>
          <a:xfrm>
            <a:off x="630295" y="914439"/>
            <a:ext cx="6101800" cy="441752"/>
          </a:xfrm>
        </p:spPr>
        <p:txBody>
          <a:bodyPr>
            <a:noAutofit/>
          </a:bodyPr>
          <a:lstStyle>
            <a:lvl1pPr marL="0" indent="0">
              <a:buNone/>
              <a:defRPr sz="2177" b="0" i="0" baseline="0">
                <a:solidFill>
                  <a:schemeClr val="tx2"/>
                </a:solidFill>
              </a:defRPr>
            </a:lvl1pPr>
          </a:lstStyle>
          <a:p>
            <a:pPr lvl="0"/>
            <a:r>
              <a:rPr lang="en-US"/>
              <a:t>contact@email.com</a:t>
            </a:r>
          </a:p>
        </p:txBody>
      </p:sp>
      <p:sp>
        <p:nvSpPr>
          <p:cNvPr id="11" name="Title 6"/>
          <p:cNvSpPr>
            <a:spLocks noGrp="1"/>
          </p:cNvSpPr>
          <p:nvPr>
            <p:ph type="title" hasCustomPrompt="1"/>
          </p:nvPr>
        </p:nvSpPr>
        <p:spPr>
          <a:xfrm>
            <a:off x="630294" y="591357"/>
            <a:ext cx="6101745" cy="442854"/>
          </a:xfrm>
        </p:spPr>
        <p:txBody>
          <a:bodyPr>
            <a:noAutofit/>
          </a:bodyPr>
          <a:lstStyle>
            <a:lvl1pPr>
              <a:defRPr sz="2177" b="0">
                <a:solidFill>
                  <a:schemeClr val="accent2">
                    <a:lumMod val="10000"/>
                  </a:schemeClr>
                </a:solidFill>
                <a:latin typeface="+mn-lt"/>
              </a:defRPr>
            </a:lvl1pPr>
          </a:lstStyle>
          <a:p>
            <a:r>
              <a:rPr lang="en-GB"/>
              <a:t>Contact name</a:t>
            </a:r>
          </a:p>
        </p:txBody>
      </p:sp>
    </p:spTree>
    <p:extLst>
      <p:ext uri="{BB962C8B-B14F-4D97-AF65-F5344CB8AC3E}">
        <p14:creationId xmlns:p14="http://schemas.microsoft.com/office/powerpoint/2010/main" val="94704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10.xml"/><Relationship Id="rId4" Type="http://schemas.openxmlformats.org/officeDocument/2006/relationships/slideLayout" Target="../slideLayouts/slideLayout6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18.jpeg"/><Relationship Id="rId2" Type="http://schemas.openxmlformats.org/officeDocument/2006/relationships/slideLayout" Target="../slideLayouts/slideLayout67.xml"/><Relationship Id="rId16" Type="http://schemas.openxmlformats.org/officeDocument/2006/relationships/theme" Target="../theme/theme1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5.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15.jpeg"/><Relationship Id="rId5" Type="http://schemas.openxmlformats.org/officeDocument/2006/relationships/theme" Target="../theme/theme7.xml"/><Relationship Id="rId4"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8.xml"/><Relationship Id="rId4"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9.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146" y="365798"/>
            <a:ext cx="10515708"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838146" y="1826112"/>
            <a:ext cx="10515708"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4" name="Date Placeholder 3"/>
          <p:cNvSpPr>
            <a:spLocks noGrp="1"/>
          </p:cNvSpPr>
          <p:nvPr>
            <p:ph type="dt" sz="half" idx="2"/>
          </p:nvPr>
        </p:nvSpPr>
        <p:spPr>
          <a:xfrm>
            <a:off x="838146" y="6356827"/>
            <a:ext cx="2741976" cy="364359"/>
          </a:xfrm>
          <a:prstGeom prst="rect">
            <a:avLst/>
          </a:prstGeom>
        </p:spPr>
        <p:txBody>
          <a:bodyPr vert="horz" lIns="91440" tIns="45720" rIns="91440" bIns="45720" rtlCol="0" anchor="ctr"/>
          <a:lstStyle>
            <a:lvl1pPr algn="l" fontAlgn="auto">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5" name="Footer Placeholder 4"/>
          <p:cNvSpPr>
            <a:spLocks noGrp="1"/>
          </p:cNvSpPr>
          <p:nvPr>
            <p:ph type="ftr" sz="quarter" idx="3"/>
          </p:nvPr>
        </p:nvSpPr>
        <p:spPr>
          <a:xfrm>
            <a:off x="4038078" y="6356827"/>
            <a:ext cx="4115844" cy="364359"/>
          </a:xfrm>
          <a:prstGeom prst="rect">
            <a:avLst/>
          </a:prstGeom>
        </p:spPr>
        <p:txBody>
          <a:bodyPr vert="horz" lIns="91440" tIns="45720" rIns="91440" bIns="45720" rtlCol="0" anchor="ctr"/>
          <a:lstStyle>
            <a:lvl1pPr algn="ctr" fontAlgn="auto">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1878" y="6356827"/>
            <a:ext cx="2741976" cy="364359"/>
          </a:xfrm>
          <a:prstGeom prst="rect">
            <a:avLst/>
          </a:prstGeom>
        </p:spPr>
        <p:txBody>
          <a:bodyPr vert="horz" lIns="91440" tIns="45720" rIns="91440" bIns="45720" rtlCol="0" anchor="ctr"/>
          <a:lstStyle>
            <a:lvl1pPr algn="r" fontAlgn="auto">
              <a:spcBef>
                <a:spcPts val="0"/>
              </a:spcBef>
              <a:spcAft>
                <a:spcPts val="0"/>
              </a:spcAft>
              <a:defRPr sz="1089">
                <a:solidFill>
                  <a:schemeClr val="tx1">
                    <a:tint val="75000"/>
                  </a:schemeClr>
                </a:solidFill>
                <a:latin typeface="+mn-lt"/>
                <a:cs typeface="+mn-cs"/>
              </a:defRPr>
            </a:lvl1pPr>
          </a:lstStyle>
          <a:p>
            <a:pPr>
              <a:defRPr/>
            </a:pPr>
            <a:fld id="{0718DF84-226E-425C-B965-573E7BF7F2E1}" type="slidenum">
              <a:rPr lang="en-GB"/>
              <a:pPr>
                <a:defRPr/>
              </a:pPr>
              <a:t>‹#›</a:t>
            </a:fld>
            <a:endParaRPr lang="en-GB"/>
          </a:p>
        </p:txBody>
      </p:sp>
    </p:spTree>
    <p:extLst>
      <p:ext uri="{BB962C8B-B14F-4D97-AF65-F5344CB8AC3E}">
        <p14:creationId xmlns:p14="http://schemas.microsoft.com/office/powerpoint/2010/main" val="1539792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rtl="0" eaLnBrk="0" fontAlgn="base" hangingPunct="0">
        <a:lnSpc>
          <a:spcPct val="90000"/>
        </a:lnSpc>
        <a:spcBef>
          <a:spcPct val="0"/>
        </a:spcBef>
        <a:spcAft>
          <a:spcPct val="0"/>
        </a:spcAft>
        <a:defRPr sz="3992" kern="1200">
          <a:solidFill>
            <a:schemeClr val="tx2"/>
          </a:solidFill>
          <a:latin typeface="+mj-lt"/>
          <a:ea typeface="+mj-ea"/>
          <a:cs typeface="+mj-cs"/>
        </a:defRPr>
      </a:lvl1pPr>
      <a:lvl2pPr algn="l" rtl="0" eaLnBrk="0" fontAlgn="base" hangingPunct="0">
        <a:lnSpc>
          <a:spcPct val="90000"/>
        </a:lnSpc>
        <a:spcBef>
          <a:spcPct val="0"/>
        </a:spcBef>
        <a:spcAft>
          <a:spcPct val="0"/>
        </a:spcAft>
        <a:defRPr sz="3992">
          <a:solidFill>
            <a:schemeClr val="tx2"/>
          </a:solidFill>
          <a:latin typeface="Calibri Light" pitchFamily="34" charset="0"/>
        </a:defRPr>
      </a:lvl2pPr>
      <a:lvl3pPr algn="l" rtl="0" eaLnBrk="0" fontAlgn="base" hangingPunct="0">
        <a:lnSpc>
          <a:spcPct val="90000"/>
        </a:lnSpc>
        <a:spcBef>
          <a:spcPct val="0"/>
        </a:spcBef>
        <a:spcAft>
          <a:spcPct val="0"/>
        </a:spcAft>
        <a:defRPr sz="3992">
          <a:solidFill>
            <a:schemeClr val="tx2"/>
          </a:solidFill>
          <a:latin typeface="Calibri Light" pitchFamily="34" charset="0"/>
        </a:defRPr>
      </a:lvl3pPr>
      <a:lvl4pPr algn="l" rtl="0" eaLnBrk="0" fontAlgn="base" hangingPunct="0">
        <a:lnSpc>
          <a:spcPct val="90000"/>
        </a:lnSpc>
        <a:spcBef>
          <a:spcPct val="0"/>
        </a:spcBef>
        <a:spcAft>
          <a:spcPct val="0"/>
        </a:spcAft>
        <a:defRPr sz="3992">
          <a:solidFill>
            <a:schemeClr val="tx2"/>
          </a:solidFill>
          <a:latin typeface="Calibri Light" pitchFamily="34" charset="0"/>
        </a:defRPr>
      </a:lvl4pPr>
      <a:lvl5pPr algn="l" rtl="0" eaLnBrk="0" fontAlgn="base" hangingPunct="0">
        <a:lnSpc>
          <a:spcPct val="90000"/>
        </a:lnSpc>
        <a:spcBef>
          <a:spcPct val="0"/>
        </a:spcBef>
        <a:spcAft>
          <a:spcPct val="0"/>
        </a:spcAft>
        <a:defRPr sz="3992">
          <a:solidFill>
            <a:schemeClr val="tx2"/>
          </a:solidFill>
          <a:latin typeface="Calibri Light" pitchFamily="34" charset="0"/>
        </a:defRPr>
      </a:lvl5pPr>
      <a:lvl6pPr marL="414772" algn="l" rtl="0" fontAlgn="base">
        <a:lnSpc>
          <a:spcPct val="90000"/>
        </a:lnSpc>
        <a:spcBef>
          <a:spcPct val="0"/>
        </a:spcBef>
        <a:spcAft>
          <a:spcPct val="0"/>
        </a:spcAft>
        <a:defRPr sz="3992">
          <a:solidFill>
            <a:schemeClr val="tx2"/>
          </a:solidFill>
          <a:latin typeface="Calibri Light" pitchFamily="34" charset="0"/>
        </a:defRPr>
      </a:lvl6pPr>
      <a:lvl7pPr marL="829544" algn="l" rtl="0" fontAlgn="base">
        <a:lnSpc>
          <a:spcPct val="90000"/>
        </a:lnSpc>
        <a:spcBef>
          <a:spcPct val="0"/>
        </a:spcBef>
        <a:spcAft>
          <a:spcPct val="0"/>
        </a:spcAft>
        <a:defRPr sz="3992">
          <a:solidFill>
            <a:schemeClr val="tx2"/>
          </a:solidFill>
          <a:latin typeface="Calibri Light" pitchFamily="34" charset="0"/>
        </a:defRPr>
      </a:lvl7pPr>
      <a:lvl8pPr marL="1244316" algn="l" rtl="0" fontAlgn="base">
        <a:lnSpc>
          <a:spcPct val="90000"/>
        </a:lnSpc>
        <a:spcBef>
          <a:spcPct val="0"/>
        </a:spcBef>
        <a:spcAft>
          <a:spcPct val="0"/>
        </a:spcAft>
        <a:defRPr sz="3992">
          <a:solidFill>
            <a:schemeClr val="tx2"/>
          </a:solidFill>
          <a:latin typeface="Calibri Light" pitchFamily="34" charset="0"/>
        </a:defRPr>
      </a:lvl8pPr>
      <a:lvl9pPr marL="1659087" algn="l" rtl="0" fontAlgn="base">
        <a:lnSpc>
          <a:spcPct val="90000"/>
        </a:lnSpc>
        <a:spcBef>
          <a:spcPct val="0"/>
        </a:spcBef>
        <a:spcAft>
          <a:spcPct val="0"/>
        </a:spcAft>
        <a:defRPr sz="3992">
          <a:solidFill>
            <a:schemeClr val="tx2"/>
          </a:solidFill>
          <a:latin typeface="Calibri Light" pitchFamily="34" charset="0"/>
        </a:defRPr>
      </a:lvl9pPr>
    </p:titleStyle>
    <p:bodyStyle>
      <a:lvl1pPr marL="207386" indent="-207386" algn="l" rtl="0" eaLnBrk="0" fontAlgn="base" hangingPunct="0">
        <a:lnSpc>
          <a:spcPct val="90000"/>
        </a:lnSpc>
        <a:spcBef>
          <a:spcPts val="907"/>
        </a:spcBef>
        <a:spcAft>
          <a:spcPct val="0"/>
        </a:spcAft>
        <a:buFont typeface="Arial" charset="0"/>
        <a:buChar char="•"/>
        <a:defRPr sz="1996" kern="1200">
          <a:solidFill>
            <a:srgbClr val="161618"/>
          </a:solidFill>
          <a:latin typeface="+mn-lt"/>
          <a:ea typeface="+mn-ea"/>
          <a:cs typeface="+mn-cs"/>
        </a:defRPr>
      </a:lvl1pPr>
      <a:lvl2pPr marL="409011" indent="-161300" algn="l" rtl="0" eaLnBrk="0" fontAlgn="base" hangingPunct="0">
        <a:lnSpc>
          <a:spcPct val="90000"/>
        </a:lnSpc>
        <a:spcBef>
          <a:spcPts val="454"/>
        </a:spcBef>
        <a:spcAft>
          <a:spcPct val="0"/>
        </a:spcAft>
        <a:buFont typeface="Courier New" pitchFamily="49" charset="0"/>
        <a:buChar char="o"/>
        <a:defRPr kern="1200">
          <a:solidFill>
            <a:schemeClr val="tx2"/>
          </a:solidFill>
          <a:latin typeface="+mn-lt"/>
          <a:ea typeface="+mn-ea"/>
          <a:cs typeface="+mn-cs"/>
        </a:defRPr>
      </a:lvl2pPr>
      <a:lvl3pPr marL="1036930" indent="-207386" algn="l" rtl="0" eaLnBrk="0" fontAlgn="base" hangingPunct="0">
        <a:lnSpc>
          <a:spcPct val="90000"/>
        </a:lnSpc>
        <a:spcBef>
          <a:spcPts val="454"/>
        </a:spcBef>
        <a:spcAft>
          <a:spcPct val="0"/>
        </a:spcAft>
        <a:buFont typeface="Arial" charset="0"/>
        <a:buChar char="•"/>
        <a:defRPr sz="1814" kern="1200">
          <a:solidFill>
            <a:schemeClr val="tx1"/>
          </a:solidFill>
          <a:latin typeface="+mn-lt"/>
          <a:ea typeface="+mn-ea"/>
          <a:cs typeface="+mn-cs"/>
        </a:defRPr>
      </a:lvl3pPr>
      <a:lvl4pPr marL="1451701"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4pPr>
      <a:lvl5pPr marL="1866473"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46" y="365798"/>
            <a:ext cx="10515713" cy="132493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146" y="1826112"/>
            <a:ext cx="10515713" cy="4350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838144" y="6356827"/>
            <a:ext cx="2742521" cy="364359"/>
          </a:xfrm>
          <a:prstGeom prst="rect">
            <a:avLst/>
          </a:prstGeom>
        </p:spPr>
        <p:txBody>
          <a:bodyPr vert="horz" lIns="91440" tIns="45720" rIns="91440" bIns="45720" rtlCol="0" anchor="ctr"/>
          <a:lstStyle>
            <a:lvl1pPr algn="l">
              <a:defRPr sz="1089">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59" y="6356827"/>
            <a:ext cx="4114686" cy="364359"/>
          </a:xfrm>
          <a:prstGeom prst="rect">
            <a:avLst/>
          </a:prstGeom>
        </p:spPr>
        <p:txBody>
          <a:bodyPr vert="horz" lIns="91440" tIns="45720" rIns="91440" bIns="45720" rtlCol="0" anchor="ctr"/>
          <a:lstStyle>
            <a:lvl1pPr algn="ctr">
              <a:defRPr sz="1089">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1336" y="6356827"/>
            <a:ext cx="2742521" cy="364359"/>
          </a:xfrm>
          <a:prstGeom prst="rect">
            <a:avLst/>
          </a:prstGeom>
        </p:spPr>
        <p:txBody>
          <a:bodyPr vert="horz" lIns="91440" tIns="45720" rIns="91440" bIns="45720" rtlCol="0" anchor="ctr"/>
          <a:lstStyle>
            <a:lvl1pPr algn="r">
              <a:defRPr sz="1089">
                <a:solidFill>
                  <a:schemeClr val="tx1">
                    <a:tint val="75000"/>
                  </a:schemeClr>
                </a:solidFill>
              </a:defRPr>
            </a:lvl1pPr>
          </a:lstStyle>
          <a:p>
            <a:fld id="{47CAED4D-99BD-433F-AC08-880757FDEF9B}" type="slidenum">
              <a:rPr lang="en-GB" smtClean="0"/>
              <a:t>‹#›</a:t>
            </a:fld>
            <a:endParaRPr lang="en-GB"/>
          </a:p>
        </p:txBody>
      </p:sp>
    </p:spTree>
    <p:extLst>
      <p:ext uri="{BB962C8B-B14F-4D97-AF65-F5344CB8AC3E}">
        <p14:creationId xmlns:p14="http://schemas.microsoft.com/office/powerpoint/2010/main" val="69839686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Lst>
  <p:hf hdr="0" dt="0"/>
  <p:txStyles>
    <p:titleStyle>
      <a:lvl1pPr algn="l" defTabSz="829544" rtl="0" eaLnBrk="1" latinLnBrk="0" hangingPunct="1">
        <a:lnSpc>
          <a:spcPct val="90000"/>
        </a:lnSpc>
        <a:spcBef>
          <a:spcPct val="0"/>
        </a:spcBef>
        <a:buNone/>
        <a:defRPr sz="3992" kern="1200">
          <a:solidFill>
            <a:schemeClr val="tx2"/>
          </a:solidFill>
          <a:latin typeface="+mj-lt"/>
          <a:ea typeface="+mj-ea"/>
          <a:cs typeface="+mj-cs"/>
        </a:defRPr>
      </a:lvl1pPr>
    </p:titleStyle>
    <p:bodyStyle>
      <a:lvl1pPr marL="207386" indent="-207386" algn="l" defTabSz="829544" rtl="0" eaLnBrk="1" latinLnBrk="0" hangingPunct="1">
        <a:lnSpc>
          <a:spcPct val="90000"/>
        </a:lnSpc>
        <a:spcBef>
          <a:spcPts val="907"/>
        </a:spcBef>
        <a:buFont typeface="Arial" panose="020B0604020202020204" pitchFamily="34" charset="0"/>
        <a:buChar char="•"/>
        <a:defRPr sz="1996" kern="1200">
          <a:solidFill>
            <a:schemeClr val="accent2">
              <a:lumMod val="10000"/>
            </a:schemeClr>
          </a:solidFill>
          <a:latin typeface="+mn-lt"/>
          <a:ea typeface="+mn-ea"/>
          <a:cs typeface="+mn-cs"/>
        </a:defRPr>
      </a:lvl1pPr>
      <a:lvl2pPr marL="409011" indent="-161300" algn="l" defTabSz="829544" rtl="0" eaLnBrk="1" latinLnBrk="0" hangingPunct="1">
        <a:lnSpc>
          <a:spcPct val="90000"/>
        </a:lnSpc>
        <a:spcBef>
          <a:spcPts val="454"/>
        </a:spcBef>
        <a:buFont typeface="Courier New" panose="02070309020205020404" pitchFamily="49" charset="0"/>
        <a:buChar char="o"/>
        <a:defRPr sz="1633" kern="1200">
          <a:solidFill>
            <a:schemeClr val="tx2"/>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2/15/2021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11DE3-8CB0-4F6C-B12C-D655FEC694D4}" type="slidenum">
              <a:rPr lang="en-GB" smtClean="0"/>
              <a:pPr/>
              <a:t>‹#›</a:t>
            </a:fld>
            <a:endParaRPr lang="en-GB"/>
          </a:p>
        </p:txBody>
      </p:sp>
      <p:pic>
        <p:nvPicPr>
          <p:cNvPr id="7" name="Picture 6">
            <a:extLst>
              <a:ext uri="{FF2B5EF4-FFF2-40B4-BE49-F238E27FC236}">
                <a16:creationId xmlns:a16="http://schemas.microsoft.com/office/drawing/2014/main" id="{96B1001E-9A3E-4B80-8339-7C5D31E4F50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84"/>
            <a:ext cx="12192000" cy="6857641"/>
          </a:xfrm>
          <a:prstGeom prst="rect">
            <a:avLst/>
          </a:prstGeom>
        </p:spPr>
      </p:pic>
    </p:spTree>
    <p:extLst>
      <p:ext uri="{BB962C8B-B14F-4D97-AF65-F5344CB8AC3E}">
        <p14:creationId xmlns:p14="http://schemas.microsoft.com/office/powerpoint/2010/main" val="174390582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hf hdr="0" dt="0"/>
  <p:txStyles>
    <p:titleStyle>
      <a:lvl1pPr algn="l" defTabSz="91440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146" y="365798"/>
            <a:ext cx="10515708"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838146" y="1826113"/>
            <a:ext cx="10515708"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4" name="Date Placeholder 3"/>
          <p:cNvSpPr>
            <a:spLocks noGrp="1"/>
          </p:cNvSpPr>
          <p:nvPr>
            <p:ph type="dt" sz="half" idx="2"/>
          </p:nvPr>
        </p:nvSpPr>
        <p:spPr>
          <a:xfrm>
            <a:off x="838146" y="6356827"/>
            <a:ext cx="2741976" cy="364359"/>
          </a:xfrm>
          <a:prstGeom prst="rect">
            <a:avLst/>
          </a:prstGeom>
        </p:spPr>
        <p:txBody>
          <a:bodyPr vert="horz" lIns="91440" tIns="45720" rIns="91440" bIns="45720" rtlCol="0" anchor="ctr"/>
          <a:lstStyle>
            <a:lvl1pPr algn="l" eaLnBrk="1" fontAlgn="auto" hangingPunct="1">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5" name="Footer Placeholder 4"/>
          <p:cNvSpPr>
            <a:spLocks noGrp="1"/>
          </p:cNvSpPr>
          <p:nvPr>
            <p:ph type="ftr" sz="quarter" idx="3"/>
          </p:nvPr>
        </p:nvSpPr>
        <p:spPr>
          <a:xfrm>
            <a:off x="4038078" y="6356827"/>
            <a:ext cx="4115844" cy="364359"/>
          </a:xfrm>
          <a:prstGeom prst="rect">
            <a:avLst/>
          </a:prstGeom>
        </p:spPr>
        <p:txBody>
          <a:bodyPr vert="horz" lIns="91440" tIns="45720" rIns="91440" bIns="45720" rtlCol="0" anchor="ctr"/>
          <a:lstStyle>
            <a:lvl1pPr algn="ctr" eaLnBrk="1" fontAlgn="auto" hangingPunct="1">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1878" y="6356827"/>
            <a:ext cx="2741976" cy="364359"/>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89">
                <a:solidFill>
                  <a:srgbClr val="898D9E"/>
                </a:solidFill>
              </a:defRPr>
            </a:lvl1pPr>
          </a:lstStyle>
          <a:p>
            <a:pPr>
              <a:defRPr/>
            </a:pPr>
            <a:fld id="{D0ACD7A5-5EFC-4E16-A2FE-46D7519EC4C6}" type="slidenum">
              <a:rPr lang="en-GB" altLang="en-US"/>
              <a:pPr>
                <a:defRPr/>
              </a:pPr>
              <a:t>‹#›</a:t>
            </a:fld>
            <a:endParaRPr lang="en-GB" altLang="en-US"/>
          </a:p>
        </p:txBody>
      </p:sp>
    </p:spTree>
    <p:extLst>
      <p:ext uri="{BB962C8B-B14F-4D97-AF65-F5344CB8AC3E}">
        <p14:creationId xmlns:p14="http://schemas.microsoft.com/office/powerpoint/2010/main" val="34358639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dt="0"/>
  <p:txStyles>
    <p:titleStyle>
      <a:lvl1pPr algn="l" rtl="0" eaLnBrk="0" fontAlgn="base" hangingPunct="0">
        <a:lnSpc>
          <a:spcPct val="90000"/>
        </a:lnSpc>
        <a:spcBef>
          <a:spcPct val="0"/>
        </a:spcBef>
        <a:spcAft>
          <a:spcPct val="0"/>
        </a:spcAft>
        <a:defRPr sz="3992" kern="1200">
          <a:solidFill>
            <a:schemeClr val="tx2"/>
          </a:solidFill>
          <a:latin typeface="+mj-lt"/>
          <a:ea typeface="+mj-ea"/>
          <a:cs typeface="+mj-cs"/>
        </a:defRPr>
      </a:lvl1pPr>
      <a:lvl2pPr algn="l" rtl="0" eaLnBrk="0" fontAlgn="base" hangingPunct="0">
        <a:lnSpc>
          <a:spcPct val="90000"/>
        </a:lnSpc>
        <a:spcBef>
          <a:spcPct val="0"/>
        </a:spcBef>
        <a:spcAft>
          <a:spcPct val="0"/>
        </a:spcAft>
        <a:defRPr sz="3992">
          <a:solidFill>
            <a:schemeClr val="tx2"/>
          </a:solidFill>
          <a:latin typeface="Calibri Light" panose="020F0302020204030204" pitchFamily="34" charset="0"/>
        </a:defRPr>
      </a:lvl2pPr>
      <a:lvl3pPr algn="l" rtl="0" eaLnBrk="0" fontAlgn="base" hangingPunct="0">
        <a:lnSpc>
          <a:spcPct val="90000"/>
        </a:lnSpc>
        <a:spcBef>
          <a:spcPct val="0"/>
        </a:spcBef>
        <a:spcAft>
          <a:spcPct val="0"/>
        </a:spcAft>
        <a:defRPr sz="3992">
          <a:solidFill>
            <a:schemeClr val="tx2"/>
          </a:solidFill>
          <a:latin typeface="Calibri Light" panose="020F0302020204030204" pitchFamily="34" charset="0"/>
        </a:defRPr>
      </a:lvl3pPr>
      <a:lvl4pPr algn="l" rtl="0" eaLnBrk="0" fontAlgn="base" hangingPunct="0">
        <a:lnSpc>
          <a:spcPct val="90000"/>
        </a:lnSpc>
        <a:spcBef>
          <a:spcPct val="0"/>
        </a:spcBef>
        <a:spcAft>
          <a:spcPct val="0"/>
        </a:spcAft>
        <a:defRPr sz="3992">
          <a:solidFill>
            <a:schemeClr val="tx2"/>
          </a:solidFill>
          <a:latin typeface="Calibri Light" panose="020F0302020204030204" pitchFamily="34" charset="0"/>
        </a:defRPr>
      </a:lvl4pPr>
      <a:lvl5pPr algn="l" rtl="0" eaLnBrk="0" fontAlgn="base" hangingPunct="0">
        <a:lnSpc>
          <a:spcPct val="90000"/>
        </a:lnSpc>
        <a:spcBef>
          <a:spcPct val="0"/>
        </a:spcBef>
        <a:spcAft>
          <a:spcPct val="0"/>
        </a:spcAft>
        <a:defRPr sz="3992">
          <a:solidFill>
            <a:schemeClr val="tx2"/>
          </a:solidFill>
          <a:latin typeface="Calibri Light" panose="020F0302020204030204" pitchFamily="34" charset="0"/>
        </a:defRPr>
      </a:lvl5pPr>
      <a:lvl6pPr marL="414775" algn="l" rtl="0" fontAlgn="base">
        <a:lnSpc>
          <a:spcPct val="90000"/>
        </a:lnSpc>
        <a:spcBef>
          <a:spcPct val="0"/>
        </a:spcBef>
        <a:spcAft>
          <a:spcPct val="0"/>
        </a:spcAft>
        <a:defRPr sz="3992">
          <a:solidFill>
            <a:schemeClr val="tx2"/>
          </a:solidFill>
          <a:latin typeface="Calibri Light" panose="020F0302020204030204" pitchFamily="34" charset="0"/>
        </a:defRPr>
      </a:lvl6pPr>
      <a:lvl7pPr marL="829549" algn="l" rtl="0" fontAlgn="base">
        <a:lnSpc>
          <a:spcPct val="90000"/>
        </a:lnSpc>
        <a:spcBef>
          <a:spcPct val="0"/>
        </a:spcBef>
        <a:spcAft>
          <a:spcPct val="0"/>
        </a:spcAft>
        <a:defRPr sz="3992">
          <a:solidFill>
            <a:schemeClr val="tx2"/>
          </a:solidFill>
          <a:latin typeface="Calibri Light" panose="020F0302020204030204" pitchFamily="34" charset="0"/>
        </a:defRPr>
      </a:lvl7pPr>
      <a:lvl8pPr marL="1244325" algn="l" rtl="0" fontAlgn="base">
        <a:lnSpc>
          <a:spcPct val="90000"/>
        </a:lnSpc>
        <a:spcBef>
          <a:spcPct val="0"/>
        </a:spcBef>
        <a:spcAft>
          <a:spcPct val="0"/>
        </a:spcAft>
        <a:defRPr sz="3992">
          <a:solidFill>
            <a:schemeClr val="tx2"/>
          </a:solidFill>
          <a:latin typeface="Calibri Light" panose="020F0302020204030204" pitchFamily="34" charset="0"/>
        </a:defRPr>
      </a:lvl8pPr>
      <a:lvl9pPr marL="1659098" algn="l" rtl="0" fontAlgn="base">
        <a:lnSpc>
          <a:spcPct val="90000"/>
        </a:lnSpc>
        <a:spcBef>
          <a:spcPct val="0"/>
        </a:spcBef>
        <a:spcAft>
          <a:spcPct val="0"/>
        </a:spcAft>
        <a:defRPr sz="3992">
          <a:solidFill>
            <a:schemeClr val="tx2"/>
          </a:solidFill>
          <a:latin typeface="Calibri Light" panose="020F0302020204030204" pitchFamily="34" charset="0"/>
        </a:defRPr>
      </a:lvl9pPr>
    </p:titleStyle>
    <p:bodyStyle>
      <a:lvl1pPr marL="207388" indent="-207388" algn="l" rtl="0" eaLnBrk="0" fontAlgn="base" hangingPunct="0">
        <a:lnSpc>
          <a:spcPct val="90000"/>
        </a:lnSpc>
        <a:spcBef>
          <a:spcPts val="907"/>
        </a:spcBef>
        <a:spcAft>
          <a:spcPct val="0"/>
        </a:spcAft>
        <a:buFont typeface="Arial" panose="020B0604020202020204" pitchFamily="34" charset="0"/>
        <a:buChar char="•"/>
        <a:defRPr sz="1996" kern="1200">
          <a:solidFill>
            <a:srgbClr val="161618"/>
          </a:solidFill>
          <a:latin typeface="+mn-lt"/>
          <a:ea typeface="+mn-ea"/>
          <a:cs typeface="+mn-cs"/>
        </a:defRPr>
      </a:lvl1pPr>
      <a:lvl2pPr marL="409014" indent="-161301" algn="l" rtl="0" eaLnBrk="0" fontAlgn="base" hangingPunct="0">
        <a:lnSpc>
          <a:spcPct val="90000"/>
        </a:lnSpc>
        <a:spcBef>
          <a:spcPts val="454"/>
        </a:spcBef>
        <a:spcAft>
          <a:spcPct val="0"/>
        </a:spcAft>
        <a:buFont typeface="Courier New" panose="02070309020205020404" pitchFamily="49" charset="0"/>
        <a:buChar char="o"/>
        <a:defRPr kern="1200">
          <a:solidFill>
            <a:schemeClr val="tx2"/>
          </a:solidFill>
          <a:latin typeface="+mn-lt"/>
          <a:ea typeface="+mn-ea"/>
          <a:cs typeface="+mn-cs"/>
        </a:defRPr>
      </a:lvl2pPr>
      <a:lvl3pPr marL="1036937" indent="-207388" algn="l" rtl="0" eaLnBrk="0" fontAlgn="base" hangingPunct="0">
        <a:lnSpc>
          <a:spcPct val="90000"/>
        </a:lnSpc>
        <a:spcBef>
          <a:spcPts val="454"/>
        </a:spcBef>
        <a:spcAft>
          <a:spcPct val="0"/>
        </a:spcAft>
        <a:buFont typeface="Arial" panose="020B0604020202020204" pitchFamily="34" charset="0"/>
        <a:buChar char="•"/>
        <a:defRPr sz="1814" kern="1200">
          <a:solidFill>
            <a:schemeClr val="tx1"/>
          </a:solidFill>
          <a:latin typeface="+mn-lt"/>
          <a:ea typeface="+mn-ea"/>
          <a:cs typeface="+mn-cs"/>
        </a:defRPr>
      </a:lvl3pPr>
      <a:lvl4pPr marL="1451711" indent="-207388" algn="l" rtl="0" eaLnBrk="0" fontAlgn="base" hangingPunct="0">
        <a:lnSpc>
          <a:spcPct val="90000"/>
        </a:lnSpc>
        <a:spcBef>
          <a:spcPts val="454"/>
        </a:spcBef>
        <a:spcAft>
          <a:spcPct val="0"/>
        </a:spcAft>
        <a:buFont typeface="Arial" panose="020B0604020202020204" pitchFamily="34" charset="0"/>
        <a:buChar char="•"/>
        <a:defRPr kern="1200">
          <a:solidFill>
            <a:schemeClr val="tx1"/>
          </a:solidFill>
          <a:latin typeface="+mn-lt"/>
          <a:ea typeface="+mn-ea"/>
          <a:cs typeface="+mn-cs"/>
        </a:defRPr>
      </a:lvl4pPr>
      <a:lvl5pPr marL="1866485" indent="-207388" algn="l" rtl="0" eaLnBrk="0" fontAlgn="base" hangingPunct="0">
        <a:lnSpc>
          <a:spcPct val="90000"/>
        </a:lnSpc>
        <a:spcBef>
          <a:spcPts val="454"/>
        </a:spcBef>
        <a:spcAft>
          <a:spcPct val="0"/>
        </a:spcAft>
        <a:buFont typeface="Arial" panose="020B0604020202020204" pitchFamily="34" charset="0"/>
        <a:buChar char="•"/>
        <a:defRPr kern="1200">
          <a:solidFill>
            <a:schemeClr val="tx1"/>
          </a:solidFill>
          <a:latin typeface="+mn-lt"/>
          <a:ea typeface="+mn-ea"/>
          <a:cs typeface="+mn-cs"/>
        </a:defRPr>
      </a:lvl5pPr>
      <a:lvl6pPr marL="2281260" indent="-207388" algn="l" defTabSz="829549"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35" indent="-207388" algn="l" defTabSz="829549"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810" indent="-207388" algn="l" defTabSz="829549"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84" indent="-207388" algn="l" defTabSz="829549"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9" rtl="0" eaLnBrk="1" latinLnBrk="0" hangingPunct="1">
        <a:defRPr sz="1633" kern="1200">
          <a:solidFill>
            <a:schemeClr val="tx1"/>
          </a:solidFill>
          <a:latin typeface="+mn-lt"/>
          <a:ea typeface="+mn-ea"/>
          <a:cs typeface="+mn-cs"/>
        </a:defRPr>
      </a:lvl1pPr>
      <a:lvl2pPr marL="414775" algn="l" defTabSz="829549" rtl="0" eaLnBrk="1" latinLnBrk="0" hangingPunct="1">
        <a:defRPr sz="1633" kern="1200">
          <a:solidFill>
            <a:schemeClr val="tx1"/>
          </a:solidFill>
          <a:latin typeface="+mn-lt"/>
          <a:ea typeface="+mn-ea"/>
          <a:cs typeface="+mn-cs"/>
        </a:defRPr>
      </a:lvl2pPr>
      <a:lvl3pPr marL="829549" algn="l" defTabSz="829549" rtl="0" eaLnBrk="1" latinLnBrk="0" hangingPunct="1">
        <a:defRPr sz="1633" kern="1200">
          <a:solidFill>
            <a:schemeClr val="tx1"/>
          </a:solidFill>
          <a:latin typeface="+mn-lt"/>
          <a:ea typeface="+mn-ea"/>
          <a:cs typeface="+mn-cs"/>
        </a:defRPr>
      </a:lvl3pPr>
      <a:lvl4pPr marL="1244325" algn="l" defTabSz="829549" rtl="0" eaLnBrk="1" latinLnBrk="0" hangingPunct="1">
        <a:defRPr sz="1633" kern="1200">
          <a:solidFill>
            <a:schemeClr val="tx1"/>
          </a:solidFill>
          <a:latin typeface="+mn-lt"/>
          <a:ea typeface="+mn-ea"/>
          <a:cs typeface="+mn-cs"/>
        </a:defRPr>
      </a:lvl4pPr>
      <a:lvl5pPr marL="1659098" algn="l" defTabSz="829549" rtl="0" eaLnBrk="1" latinLnBrk="0" hangingPunct="1">
        <a:defRPr sz="1633" kern="1200">
          <a:solidFill>
            <a:schemeClr val="tx1"/>
          </a:solidFill>
          <a:latin typeface="+mn-lt"/>
          <a:ea typeface="+mn-ea"/>
          <a:cs typeface="+mn-cs"/>
        </a:defRPr>
      </a:lvl5pPr>
      <a:lvl6pPr marL="2073873" algn="l" defTabSz="829549" rtl="0" eaLnBrk="1" latinLnBrk="0" hangingPunct="1">
        <a:defRPr sz="1633" kern="1200">
          <a:solidFill>
            <a:schemeClr val="tx1"/>
          </a:solidFill>
          <a:latin typeface="+mn-lt"/>
          <a:ea typeface="+mn-ea"/>
          <a:cs typeface="+mn-cs"/>
        </a:defRPr>
      </a:lvl6pPr>
      <a:lvl7pPr marL="2488647" algn="l" defTabSz="829549" rtl="0" eaLnBrk="1" latinLnBrk="0" hangingPunct="1">
        <a:defRPr sz="1633" kern="1200">
          <a:solidFill>
            <a:schemeClr val="tx1"/>
          </a:solidFill>
          <a:latin typeface="+mn-lt"/>
          <a:ea typeface="+mn-ea"/>
          <a:cs typeface="+mn-cs"/>
        </a:defRPr>
      </a:lvl7pPr>
      <a:lvl8pPr marL="2903422" algn="l" defTabSz="829549" rtl="0" eaLnBrk="1" latinLnBrk="0" hangingPunct="1">
        <a:defRPr sz="1633" kern="1200">
          <a:solidFill>
            <a:schemeClr val="tx1"/>
          </a:solidFill>
          <a:latin typeface="+mn-lt"/>
          <a:ea typeface="+mn-ea"/>
          <a:cs typeface="+mn-cs"/>
        </a:defRPr>
      </a:lvl8pPr>
      <a:lvl9pPr marL="3318196" algn="l" defTabSz="829549"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45" y="365798"/>
            <a:ext cx="10515713" cy="132493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145" y="1826112"/>
            <a:ext cx="10515713" cy="4350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p:cNvSpPr>
            <a:spLocks noGrp="1"/>
          </p:cNvSpPr>
          <p:nvPr>
            <p:ph type="sldNum" sz="quarter" idx="4"/>
          </p:nvPr>
        </p:nvSpPr>
        <p:spPr>
          <a:xfrm>
            <a:off x="838145" y="6335758"/>
            <a:ext cx="10516603" cy="203474"/>
          </a:xfrm>
          <a:prstGeom prst="rect">
            <a:avLst/>
          </a:prstGeom>
        </p:spPr>
        <p:txBody>
          <a:bodyPr vert="horz" lIns="91440" tIns="45720" rIns="91440" bIns="45720" rtlCol="0" anchor="ctr"/>
          <a:lstStyle>
            <a:lvl1pPr algn="ctr">
              <a:defRPr sz="1089">
                <a:solidFill>
                  <a:schemeClr val="tx1">
                    <a:tint val="75000"/>
                  </a:schemeClr>
                </a:solidFill>
              </a:defRPr>
            </a:lvl1pPr>
          </a:lstStyle>
          <a:p>
            <a:fld id="{D0811DE3-8CB0-4F6C-B12C-D655FEC694D4}" type="slidenum">
              <a:rPr lang="en-GB" smtClean="0"/>
              <a:pPr/>
              <a:t>‹#›</a:t>
            </a:fld>
            <a:endParaRPr lang="en-GB"/>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14143" y="5903033"/>
            <a:ext cx="3543419" cy="865451"/>
          </a:xfrm>
          <a:prstGeom prst="rect">
            <a:avLst/>
          </a:prstGeom>
        </p:spPr>
      </p:pic>
    </p:spTree>
    <p:extLst>
      <p:ext uri="{BB962C8B-B14F-4D97-AF65-F5344CB8AC3E}">
        <p14:creationId xmlns:p14="http://schemas.microsoft.com/office/powerpoint/2010/main" val="22541269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8" r:id="rId4"/>
  </p:sldLayoutIdLst>
  <p:hf hdr="0" ftr="0" dt="0"/>
  <p:txStyles>
    <p:titleStyle>
      <a:lvl1pPr algn="l" defTabSz="829544" rtl="0" eaLnBrk="1" latinLnBrk="0" hangingPunct="1">
        <a:lnSpc>
          <a:spcPct val="90000"/>
        </a:lnSpc>
        <a:spcBef>
          <a:spcPct val="0"/>
        </a:spcBef>
        <a:buNone/>
        <a:defRPr sz="3992" kern="1200">
          <a:solidFill>
            <a:schemeClr val="tx2"/>
          </a:solidFill>
          <a:latin typeface="+mj-lt"/>
          <a:ea typeface="+mj-ea"/>
          <a:cs typeface="+mj-cs"/>
        </a:defRPr>
      </a:lvl1pPr>
    </p:titleStyle>
    <p:bodyStyle>
      <a:lvl1pPr marL="207386" indent="-207386" algn="l" defTabSz="829544" rtl="0" eaLnBrk="1" latinLnBrk="0" hangingPunct="1">
        <a:lnSpc>
          <a:spcPct val="90000"/>
        </a:lnSpc>
        <a:spcBef>
          <a:spcPts val="907"/>
        </a:spcBef>
        <a:buFont typeface="Arial" panose="020B0604020202020204" pitchFamily="34" charset="0"/>
        <a:buChar char="•"/>
        <a:defRPr sz="1996" kern="1200">
          <a:solidFill>
            <a:schemeClr val="tx2"/>
          </a:solidFill>
          <a:latin typeface="+mn-lt"/>
          <a:ea typeface="+mn-ea"/>
          <a:cs typeface="+mn-cs"/>
        </a:defRPr>
      </a:lvl1pPr>
      <a:lvl2pPr marL="622158" indent="-207386" algn="l" defTabSz="829544" rtl="0" eaLnBrk="1" latinLnBrk="0" hangingPunct="1">
        <a:lnSpc>
          <a:spcPct val="90000"/>
        </a:lnSpc>
        <a:spcBef>
          <a:spcPts val="454"/>
        </a:spcBef>
        <a:buFont typeface="Calibri" panose="020F0502020204030204" pitchFamily="34" charset="0"/>
        <a:buChar char="◦"/>
        <a:defRPr sz="1633" kern="1200">
          <a:solidFill>
            <a:schemeClr val="tx2"/>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46" y="365798"/>
            <a:ext cx="10515713" cy="132493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146" y="1826113"/>
            <a:ext cx="10515713" cy="4350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838145" y="6356827"/>
            <a:ext cx="2742521" cy="364359"/>
          </a:xfrm>
          <a:prstGeom prst="rect">
            <a:avLst/>
          </a:prstGeom>
        </p:spPr>
        <p:txBody>
          <a:bodyPr vert="horz" lIns="91440" tIns="45720" rIns="91440" bIns="45720" rtlCol="0" anchor="ctr"/>
          <a:lstStyle>
            <a:lvl1pPr algn="l">
              <a:defRPr sz="1089">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58" y="6356827"/>
            <a:ext cx="4114686" cy="364359"/>
          </a:xfrm>
          <a:prstGeom prst="rect">
            <a:avLst/>
          </a:prstGeom>
        </p:spPr>
        <p:txBody>
          <a:bodyPr vert="horz" lIns="91440" tIns="45720" rIns="91440" bIns="45720" rtlCol="0" anchor="ctr"/>
          <a:lstStyle>
            <a:lvl1pPr algn="ctr">
              <a:defRPr sz="1089">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1337" y="6356827"/>
            <a:ext cx="2742521" cy="364359"/>
          </a:xfrm>
          <a:prstGeom prst="rect">
            <a:avLst/>
          </a:prstGeom>
        </p:spPr>
        <p:txBody>
          <a:bodyPr vert="horz" lIns="91440" tIns="45720" rIns="91440" bIns="45720" rtlCol="0" anchor="ctr"/>
          <a:lstStyle>
            <a:lvl1pPr algn="r">
              <a:defRPr sz="1089">
                <a:solidFill>
                  <a:schemeClr val="tx1">
                    <a:tint val="75000"/>
                  </a:schemeClr>
                </a:solidFill>
              </a:defRPr>
            </a:lvl1pPr>
          </a:lstStyle>
          <a:p>
            <a:fld id="{47CAED4D-99BD-433F-AC08-880757FDEF9B}" type="slidenum">
              <a:rPr lang="en-GB" smtClean="0"/>
              <a:t>‹#›</a:t>
            </a:fld>
            <a:endParaRPr lang="en-GB"/>
          </a:p>
        </p:txBody>
      </p:sp>
    </p:spTree>
    <p:extLst>
      <p:ext uri="{BB962C8B-B14F-4D97-AF65-F5344CB8AC3E}">
        <p14:creationId xmlns:p14="http://schemas.microsoft.com/office/powerpoint/2010/main" val="17956543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hdr="0" ftr="0" dt="0"/>
  <p:txStyles>
    <p:titleStyle>
      <a:lvl1pPr algn="l" defTabSz="829549" rtl="0" eaLnBrk="1" latinLnBrk="0" hangingPunct="1">
        <a:lnSpc>
          <a:spcPct val="90000"/>
        </a:lnSpc>
        <a:spcBef>
          <a:spcPct val="0"/>
        </a:spcBef>
        <a:buNone/>
        <a:defRPr sz="3992" kern="1200">
          <a:solidFill>
            <a:schemeClr val="tx2"/>
          </a:solidFill>
          <a:latin typeface="+mj-lt"/>
          <a:ea typeface="+mj-ea"/>
          <a:cs typeface="+mj-cs"/>
        </a:defRPr>
      </a:lvl1pPr>
    </p:titleStyle>
    <p:bodyStyle>
      <a:lvl1pPr marL="207388" indent="-207388" algn="l" defTabSz="829549" rtl="0" eaLnBrk="1" latinLnBrk="0" hangingPunct="1">
        <a:lnSpc>
          <a:spcPct val="90000"/>
        </a:lnSpc>
        <a:spcBef>
          <a:spcPts val="907"/>
        </a:spcBef>
        <a:buFont typeface="Arial" panose="020B0604020202020204" pitchFamily="34" charset="0"/>
        <a:buChar char="•"/>
        <a:defRPr sz="1996" kern="1200">
          <a:solidFill>
            <a:schemeClr val="accent2">
              <a:lumMod val="10000"/>
            </a:schemeClr>
          </a:solidFill>
          <a:latin typeface="+mn-lt"/>
          <a:ea typeface="+mn-ea"/>
          <a:cs typeface="+mn-cs"/>
        </a:defRPr>
      </a:lvl1pPr>
      <a:lvl2pPr marL="409014" indent="-161301" algn="l" defTabSz="829549" rtl="0" eaLnBrk="1" latinLnBrk="0" hangingPunct="1">
        <a:lnSpc>
          <a:spcPct val="90000"/>
        </a:lnSpc>
        <a:spcBef>
          <a:spcPts val="454"/>
        </a:spcBef>
        <a:buFont typeface="Courier New" panose="02070309020205020404" pitchFamily="49" charset="0"/>
        <a:buChar char="o"/>
        <a:defRPr sz="1633" kern="1200">
          <a:solidFill>
            <a:schemeClr val="tx2"/>
          </a:solidFill>
          <a:latin typeface="+mn-lt"/>
          <a:ea typeface="+mn-ea"/>
          <a:cs typeface="+mn-cs"/>
        </a:defRPr>
      </a:lvl2pPr>
      <a:lvl3pPr marL="1036937" indent="-207388" algn="l" defTabSz="829549"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11" indent="-207388" algn="l" defTabSz="829549"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85" indent="-207388" algn="l" defTabSz="829549"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60" indent="-207388" algn="l" defTabSz="829549"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35" indent="-207388" algn="l" defTabSz="829549"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810" indent="-207388" algn="l" defTabSz="829549"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84" indent="-207388" algn="l" defTabSz="829549"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9" rtl="0" eaLnBrk="1" latinLnBrk="0" hangingPunct="1">
        <a:defRPr sz="1633" kern="1200">
          <a:solidFill>
            <a:schemeClr val="tx1"/>
          </a:solidFill>
          <a:latin typeface="+mn-lt"/>
          <a:ea typeface="+mn-ea"/>
          <a:cs typeface="+mn-cs"/>
        </a:defRPr>
      </a:lvl1pPr>
      <a:lvl2pPr marL="414775" algn="l" defTabSz="829549" rtl="0" eaLnBrk="1" latinLnBrk="0" hangingPunct="1">
        <a:defRPr sz="1633" kern="1200">
          <a:solidFill>
            <a:schemeClr val="tx1"/>
          </a:solidFill>
          <a:latin typeface="+mn-lt"/>
          <a:ea typeface="+mn-ea"/>
          <a:cs typeface="+mn-cs"/>
        </a:defRPr>
      </a:lvl2pPr>
      <a:lvl3pPr marL="829549" algn="l" defTabSz="829549" rtl="0" eaLnBrk="1" latinLnBrk="0" hangingPunct="1">
        <a:defRPr sz="1633" kern="1200">
          <a:solidFill>
            <a:schemeClr val="tx1"/>
          </a:solidFill>
          <a:latin typeface="+mn-lt"/>
          <a:ea typeface="+mn-ea"/>
          <a:cs typeface="+mn-cs"/>
        </a:defRPr>
      </a:lvl3pPr>
      <a:lvl4pPr marL="1244325" algn="l" defTabSz="829549" rtl="0" eaLnBrk="1" latinLnBrk="0" hangingPunct="1">
        <a:defRPr sz="1633" kern="1200">
          <a:solidFill>
            <a:schemeClr val="tx1"/>
          </a:solidFill>
          <a:latin typeface="+mn-lt"/>
          <a:ea typeface="+mn-ea"/>
          <a:cs typeface="+mn-cs"/>
        </a:defRPr>
      </a:lvl4pPr>
      <a:lvl5pPr marL="1659098" algn="l" defTabSz="829549" rtl="0" eaLnBrk="1" latinLnBrk="0" hangingPunct="1">
        <a:defRPr sz="1633" kern="1200">
          <a:solidFill>
            <a:schemeClr val="tx1"/>
          </a:solidFill>
          <a:latin typeface="+mn-lt"/>
          <a:ea typeface="+mn-ea"/>
          <a:cs typeface="+mn-cs"/>
        </a:defRPr>
      </a:lvl5pPr>
      <a:lvl6pPr marL="2073873" algn="l" defTabSz="829549" rtl="0" eaLnBrk="1" latinLnBrk="0" hangingPunct="1">
        <a:defRPr sz="1633" kern="1200">
          <a:solidFill>
            <a:schemeClr val="tx1"/>
          </a:solidFill>
          <a:latin typeface="+mn-lt"/>
          <a:ea typeface="+mn-ea"/>
          <a:cs typeface="+mn-cs"/>
        </a:defRPr>
      </a:lvl6pPr>
      <a:lvl7pPr marL="2488647" algn="l" defTabSz="829549" rtl="0" eaLnBrk="1" latinLnBrk="0" hangingPunct="1">
        <a:defRPr sz="1633" kern="1200">
          <a:solidFill>
            <a:schemeClr val="tx1"/>
          </a:solidFill>
          <a:latin typeface="+mn-lt"/>
          <a:ea typeface="+mn-ea"/>
          <a:cs typeface="+mn-cs"/>
        </a:defRPr>
      </a:lvl7pPr>
      <a:lvl8pPr marL="2903422" algn="l" defTabSz="829549" rtl="0" eaLnBrk="1" latinLnBrk="0" hangingPunct="1">
        <a:defRPr sz="1633" kern="1200">
          <a:solidFill>
            <a:schemeClr val="tx1"/>
          </a:solidFill>
          <a:latin typeface="+mn-lt"/>
          <a:ea typeface="+mn-ea"/>
          <a:cs typeface="+mn-cs"/>
        </a:defRPr>
      </a:lvl8pPr>
      <a:lvl9pPr marL="3318196" algn="l" defTabSz="829549" rtl="0" eaLnBrk="1" latinLnBrk="0" hangingPunct="1">
        <a:defRPr sz="16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922" y="274640"/>
            <a:ext cx="10728811" cy="703117"/>
          </a:xfrm>
          <a:prstGeom prst="rect">
            <a:avLst/>
          </a:prstGeom>
        </p:spPr>
        <p:txBody>
          <a:bodyPr vert="horz" lIns="117272" tIns="58636" rIns="117272" bIns="5863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43923" y="1211210"/>
            <a:ext cx="11338480" cy="4914956"/>
          </a:xfrm>
          <a:prstGeom prst="rect">
            <a:avLst/>
          </a:prstGeom>
        </p:spPr>
        <p:txBody>
          <a:bodyPr vert="horz" lIns="117272" tIns="58636" rIns="117272" bIns="5863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99" y="6356352"/>
            <a:ext cx="2844800" cy="365125"/>
          </a:xfrm>
          <a:prstGeom prst="rect">
            <a:avLst/>
          </a:prstGeom>
        </p:spPr>
        <p:txBody>
          <a:bodyPr vert="horz" lIns="117272" tIns="58636" rIns="117272" bIns="58636" rtlCol="0" anchor="ctr"/>
          <a:lstStyle>
            <a:lvl1pPr algn="l">
              <a:defRPr sz="1354">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2" y="6356352"/>
            <a:ext cx="3860801" cy="365125"/>
          </a:xfrm>
          <a:prstGeom prst="rect">
            <a:avLst/>
          </a:prstGeom>
        </p:spPr>
        <p:txBody>
          <a:bodyPr vert="horz" lIns="117272" tIns="58636" rIns="117272" bIns="58636" rtlCol="0" anchor="ctr"/>
          <a:lstStyle>
            <a:lvl1pPr algn="ctr">
              <a:defRPr sz="135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17272" tIns="58636" rIns="117272" bIns="58636" rtlCol="0" anchor="ctr"/>
          <a:lstStyle>
            <a:lvl1pPr algn="r">
              <a:defRPr sz="1354">
                <a:solidFill>
                  <a:schemeClr val="tx1">
                    <a:tint val="75000"/>
                  </a:schemeClr>
                </a:solidFill>
              </a:defRPr>
            </a:lvl1pPr>
          </a:lstStyle>
          <a:p>
            <a:fld id="{BFDEC671-B501-43B3-85A3-B9D4E1E11CFE}" type="slidenum">
              <a:rPr lang="en-GB" smtClean="0"/>
              <a:t>‹#›</a:t>
            </a:fld>
            <a:endParaRPr lang="en-GB"/>
          </a:p>
        </p:txBody>
      </p:sp>
    </p:spTree>
    <p:extLst>
      <p:ext uri="{BB962C8B-B14F-4D97-AF65-F5344CB8AC3E}">
        <p14:creationId xmlns:p14="http://schemas.microsoft.com/office/powerpoint/2010/main" val="13163947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hf hdr="0" ftr="0" dt="0"/>
  <p:txStyles>
    <p:titleStyle>
      <a:lvl1pPr algn="l" defTabSz="1059040" rtl="0" eaLnBrk="1" latinLnBrk="0" hangingPunct="1">
        <a:spcBef>
          <a:spcPct val="0"/>
        </a:spcBef>
        <a:buNone/>
        <a:defRPr sz="3612" b="1" kern="1200">
          <a:solidFill>
            <a:schemeClr val="tx1"/>
          </a:solidFill>
          <a:latin typeface="+mj-lt"/>
          <a:ea typeface="+mj-ea"/>
          <a:cs typeface="+mj-cs"/>
        </a:defRPr>
      </a:lvl1pPr>
    </p:titleStyle>
    <p:bodyStyle>
      <a:lvl1pPr marL="397140" indent="-397140" algn="l" defTabSz="1059040" rtl="0" eaLnBrk="1" latinLnBrk="0" hangingPunct="1">
        <a:spcBef>
          <a:spcPct val="20000"/>
        </a:spcBef>
        <a:buFont typeface="Arial" panose="020B0604020202020204" pitchFamily="34" charset="0"/>
        <a:buChar char="•"/>
        <a:defRPr sz="3702" kern="1200">
          <a:solidFill>
            <a:schemeClr val="tx1"/>
          </a:solidFill>
          <a:latin typeface="+mn-lt"/>
          <a:ea typeface="+mn-ea"/>
          <a:cs typeface="+mn-cs"/>
        </a:defRPr>
      </a:lvl1pPr>
      <a:lvl2pPr marL="860471" indent="-330949" algn="l" defTabSz="1059040" rtl="0" eaLnBrk="1" latinLnBrk="0" hangingPunct="1">
        <a:spcBef>
          <a:spcPct val="20000"/>
        </a:spcBef>
        <a:buFont typeface="Arial" panose="020B0604020202020204" pitchFamily="34" charset="0"/>
        <a:buChar char="–"/>
        <a:defRPr sz="3251" kern="1200">
          <a:solidFill>
            <a:schemeClr val="tx1"/>
          </a:solidFill>
          <a:latin typeface="+mn-lt"/>
          <a:ea typeface="+mn-ea"/>
          <a:cs typeface="+mn-cs"/>
        </a:defRPr>
      </a:lvl2pPr>
      <a:lvl3pPr marL="1323802" indent="-264761" algn="l" defTabSz="1059040"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3pPr>
      <a:lvl4pPr marL="1853323" indent="-264761" algn="l" defTabSz="1059040" rtl="0" eaLnBrk="1" latinLnBrk="0" hangingPunct="1">
        <a:spcBef>
          <a:spcPct val="20000"/>
        </a:spcBef>
        <a:buFont typeface="Arial" panose="020B0604020202020204" pitchFamily="34" charset="0"/>
        <a:buChar char="–"/>
        <a:defRPr sz="2348" kern="1200">
          <a:solidFill>
            <a:schemeClr val="tx1"/>
          </a:solidFill>
          <a:latin typeface="+mn-lt"/>
          <a:ea typeface="+mn-ea"/>
          <a:cs typeface="+mn-cs"/>
        </a:defRPr>
      </a:lvl4pPr>
      <a:lvl5pPr marL="2382842" indent="-264761" algn="l" defTabSz="1059040" rtl="0" eaLnBrk="1" latinLnBrk="0" hangingPunct="1">
        <a:spcBef>
          <a:spcPct val="20000"/>
        </a:spcBef>
        <a:buFont typeface="Arial" panose="020B0604020202020204" pitchFamily="34" charset="0"/>
        <a:buChar char="»"/>
        <a:defRPr sz="2348" kern="1200">
          <a:solidFill>
            <a:schemeClr val="tx1"/>
          </a:solidFill>
          <a:latin typeface="+mn-lt"/>
          <a:ea typeface="+mn-ea"/>
          <a:cs typeface="+mn-cs"/>
        </a:defRPr>
      </a:lvl5pPr>
      <a:lvl6pPr marL="2912362" indent="-264761" algn="l" defTabSz="1059040" rtl="0" eaLnBrk="1" latinLnBrk="0" hangingPunct="1">
        <a:spcBef>
          <a:spcPct val="20000"/>
        </a:spcBef>
        <a:buFont typeface="Arial" panose="020B0604020202020204" pitchFamily="34" charset="0"/>
        <a:buChar char="•"/>
        <a:defRPr sz="2348" kern="1200">
          <a:solidFill>
            <a:schemeClr val="tx1"/>
          </a:solidFill>
          <a:latin typeface="+mn-lt"/>
          <a:ea typeface="+mn-ea"/>
          <a:cs typeface="+mn-cs"/>
        </a:defRPr>
      </a:lvl6pPr>
      <a:lvl7pPr marL="3441882" indent="-264761" algn="l" defTabSz="1059040" rtl="0" eaLnBrk="1" latinLnBrk="0" hangingPunct="1">
        <a:spcBef>
          <a:spcPct val="20000"/>
        </a:spcBef>
        <a:buFont typeface="Arial" panose="020B0604020202020204" pitchFamily="34" charset="0"/>
        <a:buChar char="•"/>
        <a:defRPr sz="2348" kern="1200">
          <a:solidFill>
            <a:schemeClr val="tx1"/>
          </a:solidFill>
          <a:latin typeface="+mn-lt"/>
          <a:ea typeface="+mn-ea"/>
          <a:cs typeface="+mn-cs"/>
        </a:defRPr>
      </a:lvl7pPr>
      <a:lvl8pPr marL="3971403" indent="-264761" algn="l" defTabSz="1059040" rtl="0" eaLnBrk="1" latinLnBrk="0" hangingPunct="1">
        <a:spcBef>
          <a:spcPct val="20000"/>
        </a:spcBef>
        <a:buFont typeface="Arial" panose="020B0604020202020204" pitchFamily="34" charset="0"/>
        <a:buChar char="•"/>
        <a:defRPr sz="2348" kern="1200">
          <a:solidFill>
            <a:schemeClr val="tx1"/>
          </a:solidFill>
          <a:latin typeface="+mn-lt"/>
          <a:ea typeface="+mn-ea"/>
          <a:cs typeface="+mn-cs"/>
        </a:defRPr>
      </a:lvl8pPr>
      <a:lvl9pPr marL="4500923" indent="-264761" algn="l" defTabSz="1059040" rtl="0" eaLnBrk="1" latinLnBrk="0" hangingPunct="1">
        <a:spcBef>
          <a:spcPct val="20000"/>
        </a:spcBef>
        <a:buFont typeface="Arial" panose="020B0604020202020204" pitchFamily="34" charset="0"/>
        <a:buChar char="•"/>
        <a:defRPr sz="2348" kern="1200">
          <a:solidFill>
            <a:schemeClr val="tx1"/>
          </a:solidFill>
          <a:latin typeface="+mn-lt"/>
          <a:ea typeface="+mn-ea"/>
          <a:cs typeface="+mn-cs"/>
        </a:defRPr>
      </a:lvl9pPr>
    </p:bodyStyle>
    <p:otherStyle>
      <a:defPPr>
        <a:defRPr lang="en-US"/>
      </a:defPPr>
      <a:lvl1pPr marL="0" algn="l" defTabSz="1059040" rtl="0" eaLnBrk="1" latinLnBrk="0" hangingPunct="1">
        <a:defRPr sz="2077" kern="1200">
          <a:solidFill>
            <a:schemeClr val="tx1"/>
          </a:solidFill>
          <a:latin typeface="+mn-lt"/>
          <a:ea typeface="+mn-ea"/>
          <a:cs typeface="+mn-cs"/>
        </a:defRPr>
      </a:lvl1pPr>
      <a:lvl2pPr marL="529521" algn="l" defTabSz="1059040" rtl="0" eaLnBrk="1" latinLnBrk="0" hangingPunct="1">
        <a:defRPr sz="2077" kern="1200">
          <a:solidFill>
            <a:schemeClr val="tx1"/>
          </a:solidFill>
          <a:latin typeface="+mn-lt"/>
          <a:ea typeface="+mn-ea"/>
          <a:cs typeface="+mn-cs"/>
        </a:defRPr>
      </a:lvl2pPr>
      <a:lvl3pPr marL="1059040" algn="l" defTabSz="1059040" rtl="0" eaLnBrk="1" latinLnBrk="0" hangingPunct="1">
        <a:defRPr sz="2077" kern="1200">
          <a:solidFill>
            <a:schemeClr val="tx1"/>
          </a:solidFill>
          <a:latin typeface="+mn-lt"/>
          <a:ea typeface="+mn-ea"/>
          <a:cs typeface="+mn-cs"/>
        </a:defRPr>
      </a:lvl3pPr>
      <a:lvl4pPr marL="1588562" algn="l" defTabSz="1059040" rtl="0" eaLnBrk="1" latinLnBrk="0" hangingPunct="1">
        <a:defRPr sz="2077" kern="1200">
          <a:solidFill>
            <a:schemeClr val="tx1"/>
          </a:solidFill>
          <a:latin typeface="+mn-lt"/>
          <a:ea typeface="+mn-ea"/>
          <a:cs typeface="+mn-cs"/>
        </a:defRPr>
      </a:lvl4pPr>
      <a:lvl5pPr marL="2118081" algn="l" defTabSz="1059040" rtl="0" eaLnBrk="1" latinLnBrk="0" hangingPunct="1">
        <a:defRPr sz="2077" kern="1200">
          <a:solidFill>
            <a:schemeClr val="tx1"/>
          </a:solidFill>
          <a:latin typeface="+mn-lt"/>
          <a:ea typeface="+mn-ea"/>
          <a:cs typeface="+mn-cs"/>
        </a:defRPr>
      </a:lvl5pPr>
      <a:lvl6pPr marL="2647602" algn="l" defTabSz="1059040" rtl="0" eaLnBrk="1" latinLnBrk="0" hangingPunct="1">
        <a:defRPr sz="2077" kern="1200">
          <a:solidFill>
            <a:schemeClr val="tx1"/>
          </a:solidFill>
          <a:latin typeface="+mn-lt"/>
          <a:ea typeface="+mn-ea"/>
          <a:cs typeface="+mn-cs"/>
        </a:defRPr>
      </a:lvl6pPr>
      <a:lvl7pPr marL="3177121" algn="l" defTabSz="1059040" rtl="0" eaLnBrk="1" latinLnBrk="0" hangingPunct="1">
        <a:defRPr sz="2077" kern="1200">
          <a:solidFill>
            <a:schemeClr val="tx1"/>
          </a:solidFill>
          <a:latin typeface="+mn-lt"/>
          <a:ea typeface="+mn-ea"/>
          <a:cs typeface="+mn-cs"/>
        </a:defRPr>
      </a:lvl7pPr>
      <a:lvl8pPr marL="3706642" algn="l" defTabSz="1059040" rtl="0" eaLnBrk="1" latinLnBrk="0" hangingPunct="1">
        <a:defRPr sz="2077" kern="1200">
          <a:solidFill>
            <a:schemeClr val="tx1"/>
          </a:solidFill>
          <a:latin typeface="+mn-lt"/>
          <a:ea typeface="+mn-ea"/>
          <a:cs typeface="+mn-cs"/>
        </a:defRPr>
      </a:lvl8pPr>
      <a:lvl9pPr marL="4236163" algn="l" defTabSz="1059040" rtl="0" eaLnBrk="1" latinLnBrk="0" hangingPunct="1">
        <a:defRPr sz="207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150" y="365798"/>
            <a:ext cx="10515709"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838150" y="1826113"/>
            <a:ext cx="10515709"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4" name="Date Placeholder 3"/>
          <p:cNvSpPr>
            <a:spLocks noGrp="1"/>
          </p:cNvSpPr>
          <p:nvPr>
            <p:ph type="dt" sz="half" idx="2"/>
          </p:nvPr>
        </p:nvSpPr>
        <p:spPr>
          <a:xfrm>
            <a:off x="838145" y="6356828"/>
            <a:ext cx="2741977" cy="364359"/>
          </a:xfrm>
          <a:prstGeom prst="rect">
            <a:avLst/>
          </a:prstGeom>
        </p:spPr>
        <p:txBody>
          <a:bodyPr vert="horz" lIns="91411" tIns="45705" rIns="91411" bIns="45705" rtlCol="0" anchor="ctr"/>
          <a:lstStyle>
            <a:lvl1pPr algn="l" fontAlgn="auto">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5" name="Footer Placeholder 4"/>
          <p:cNvSpPr>
            <a:spLocks noGrp="1"/>
          </p:cNvSpPr>
          <p:nvPr>
            <p:ph type="ftr" sz="quarter" idx="3"/>
          </p:nvPr>
        </p:nvSpPr>
        <p:spPr>
          <a:xfrm>
            <a:off x="4038083" y="6356828"/>
            <a:ext cx="4115843" cy="364359"/>
          </a:xfrm>
          <a:prstGeom prst="rect">
            <a:avLst/>
          </a:prstGeom>
        </p:spPr>
        <p:txBody>
          <a:bodyPr vert="horz" lIns="91411" tIns="45705" rIns="91411" bIns="45705" rtlCol="0" anchor="ctr"/>
          <a:lstStyle>
            <a:lvl1pPr algn="ctr" fontAlgn="auto">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1879" y="6356828"/>
            <a:ext cx="2741977" cy="364359"/>
          </a:xfrm>
          <a:prstGeom prst="rect">
            <a:avLst/>
          </a:prstGeom>
        </p:spPr>
        <p:txBody>
          <a:bodyPr vert="horz" lIns="91411" tIns="45705" rIns="91411" bIns="45705" rtlCol="0" anchor="ctr"/>
          <a:lstStyle>
            <a:lvl1pPr algn="r" fontAlgn="auto">
              <a:spcBef>
                <a:spcPts val="0"/>
              </a:spcBef>
              <a:spcAft>
                <a:spcPts val="0"/>
              </a:spcAft>
              <a:defRPr sz="1089" smtClean="0">
                <a:solidFill>
                  <a:schemeClr val="tx1">
                    <a:tint val="75000"/>
                  </a:schemeClr>
                </a:solidFill>
                <a:latin typeface="+mn-lt"/>
                <a:cs typeface="+mn-cs"/>
              </a:defRPr>
            </a:lvl1pPr>
          </a:lstStyle>
          <a:p>
            <a:pPr>
              <a:defRPr/>
            </a:pPr>
            <a:fld id="{52242DD3-9AEC-47D4-899C-351B2D1945B7}" type="slidenum">
              <a:rPr lang="en-GB"/>
              <a:pPr>
                <a:defRPr/>
              </a:pPr>
              <a:t>‹#›</a:t>
            </a:fld>
            <a:endParaRPr lang="en-GB"/>
          </a:p>
        </p:txBody>
      </p:sp>
    </p:spTree>
    <p:extLst>
      <p:ext uri="{BB962C8B-B14F-4D97-AF65-F5344CB8AC3E}">
        <p14:creationId xmlns:p14="http://schemas.microsoft.com/office/powerpoint/2010/main" val="144010016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Lst>
  <p:hf hdr="0" ftr="0" dt="0"/>
  <p:txStyles>
    <p:titleStyle>
      <a:lvl1pPr algn="l" rtl="0" fontAlgn="base">
        <a:lnSpc>
          <a:spcPct val="90000"/>
        </a:lnSpc>
        <a:spcBef>
          <a:spcPct val="0"/>
        </a:spcBef>
        <a:spcAft>
          <a:spcPct val="0"/>
        </a:spcAft>
        <a:defRPr sz="3992" kern="1200">
          <a:solidFill>
            <a:schemeClr val="tx2"/>
          </a:solidFill>
          <a:latin typeface="+mj-lt"/>
          <a:ea typeface="+mj-ea"/>
          <a:cs typeface="+mj-cs"/>
        </a:defRPr>
      </a:lvl1pPr>
      <a:lvl2pPr algn="l" rtl="0" fontAlgn="base">
        <a:lnSpc>
          <a:spcPct val="90000"/>
        </a:lnSpc>
        <a:spcBef>
          <a:spcPct val="0"/>
        </a:spcBef>
        <a:spcAft>
          <a:spcPct val="0"/>
        </a:spcAft>
        <a:defRPr sz="3992">
          <a:solidFill>
            <a:schemeClr val="tx2"/>
          </a:solidFill>
          <a:latin typeface="Calibri Light" pitchFamily="34" charset="0"/>
        </a:defRPr>
      </a:lvl2pPr>
      <a:lvl3pPr algn="l" rtl="0" fontAlgn="base">
        <a:lnSpc>
          <a:spcPct val="90000"/>
        </a:lnSpc>
        <a:spcBef>
          <a:spcPct val="0"/>
        </a:spcBef>
        <a:spcAft>
          <a:spcPct val="0"/>
        </a:spcAft>
        <a:defRPr sz="3992">
          <a:solidFill>
            <a:schemeClr val="tx2"/>
          </a:solidFill>
          <a:latin typeface="Calibri Light" pitchFamily="34" charset="0"/>
        </a:defRPr>
      </a:lvl3pPr>
      <a:lvl4pPr algn="l" rtl="0" fontAlgn="base">
        <a:lnSpc>
          <a:spcPct val="90000"/>
        </a:lnSpc>
        <a:spcBef>
          <a:spcPct val="0"/>
        </a:spcBef>
        <a:spcAft>
          <a:spcPct val="0"/>
        </a:spcAft>
        <a:defRPr sz="3992">
          <a:solidFill>
            <a:schemeClr val="tx2"/>
          </a:solidFill>
          <a:latin typeface="Calibri Light" pitchFamily="34" charset="0"/>
        </a:defRPr>
      </a:lvl4pPr>
      <a:lvl5pPr algn="l" rtl="0" fontAlgn="base">
        <a:lnSpc>
          <a:spcPct val="90000"/>
        </a:lnSpc>
        <a:spcBef>
          <a:spcPct val="0"/>
        </a:spcBef>
        <a:spcAft>
          <a:spcPct val="0"/>
        </a:spcAft>
        <a:defRPr sz="3992">
          <a:solidFill>
            <a:schemeClr val="tx2"/>
          </a:solidFill>
          <a:latin typeface="Calibri Light" pitchFamily="34" charset="0"/>
        </a:defRPr>
      </a:lvl5pPr>
      <a:lvl6pPr marL="414636" algn="l" rtl="0" fontAlgn="base">
        <a:lnSpc>
          <a:spcPct val="90000"/>
        </a:lnSpc>
        <a:spcBef>
          <a:spcPct val="0"/>
        </a:spcBef>
        <a:spcAft>
          <a:spcPct val="0"/>
        </a:spcAft>
        <a:defRPr sz="3992">
          <a:solidFill>
            <a:schemeClr val="tx2"/>
          </a:solidFill>
          <a:latin typeface="Calibri Light" pitchFamily="34" charset="0"/>
        </a:defRPr>
      </a:lvl6pPr>
      <a:lvl7pPr marL="829272" algn="l" rtl="0" fontAlgn="base">
        <a:lnSpc>
          <a:spcPct val="90000"/>
        </a:lnSpc>
        <a:spcBef>
          <a:spcPct val="0"/>
        </a:spcBef>
        <a:spcAft>
          <a:spcPct val="0"/>
        </a:spcAft>
        <a:defRPr sz="3992">
          <a:solidFill>
            <a:schemeClr val="tx2"/>
          </a:solidFill>
          <a:latin typeface="Calibri Light" pitchFamily="34" charset="0"/>
        </a:defRPr>
      </a:lvl7pPr>
      <a:lvl8pPr marL="1243909" algn="l" rtl="0" fontAlgn="base">
        <a:lnSpc>
          <a:spcPct val="90000"/>
        </a:lnSpc>
        <a:spcBef>
          <a:spcPct val="0"/>
        </a:spcBef>
        <a:spcAft>
          <a:spcPct val="0"/>
        </a:spcAft>
        <a:defRPr sz="3992">
          <a:solidFill>
            <a:schemeClr val="tx2"/>
          </a:solidFill>
          <a:latin typeface="Calibri Light" pitchFamily="34" charset="0"/>
        </a:defRPr>
      </a:lvl8pPr>
      <a:lvl9pPr marL="1658547" algn="l" rtl="0" fontAlgn="base">
        <a:lnSpc>
          <a:spcPct val="90000"/>
        </a:lnSpc>
        <a:spcBef>
          <a:spcPct val="0"/>
        </a:spcBef>
        <a:spcAft>
          <a:spcPct val="0"/>
        </a:spcAft>
        <a:defRPr sz="3992">
          <a:solidFill>
            <a:schemeClr val="tx2"/>
          </a:solidFill>
          <a:latin typeface="Calibri Light" pitchFamily="34" charset="0"/>
        </a:defRPr>
      </a:lvl9pPr>
    </p:titleStyle>
    <p:bodyStyle>
      <a:lvl1pPr marL="207318" indent="-207318" algn="l" rtl="0" fontAlgn="base">
        <a:lnSpc>
          <a:spcPct val="90000"/>
        </a:lnSpc>
        <a:spcBef>
          <a:spcPts val="906"/>
        </a:spcBef>
        <a:spcAft>
          <a:spcPct val="0"/>
        </a:spcAft>
        <a:buFont typeface="Arial" charset="0"/>
        <a:buChar char="•"/>
        <a:defRPr sz="1996" kern="1200">
          <a:solidFill>
            <a:srgbClr val="161618"/>
          </a:solidFill>
          <a:latin typeface="+mn-lt"/>
          <a:ea typeface="+mn-ea"/>
          <a:cs typeface="+mn-cs"/>
        </a:defRPr>
      </a:lvl1pPr>
      <a:lvl2pPr marL="408878" indent="-161248" algn="l" rtl="0" fontAlgn="base">
        <a:lnSpc>
          <a:spcPct val="90000"/>
        </a:lnSpc>
        <a:spcBef>
          <a:spcPts val="454"/>
        </a:spcBef>
        <a:spcAft>
          <a:spcPct val="0"/>
        </a:spcAft>
        <a:buFont typeface="Courier New" pitchFamily="49" charset="0"/>
        <a:buChar char="o"/>
        <a:defRPr kern="1200">
          <a:solidFill>
            <a:schemeClr val="tx2"/>
          </a:solidFill>
          <a:latin typeface="+mn-lt"/>
          <a:ea typeface="+mn-ea"/>
          <a:cs typeface="+mn-cs"/>
        </a:defRPr>
      </a:lvl2pPr>
      <a:lvl3pPr marL="1036591" indent="-207318" algn="l" rtl="0" fontAlgn="base">
        <a:lnSpc>
          <a:spcPct val="90000"/>
        </a:lnSpc>
        <a:spcBef>
          <a:spcPts val="454"/>
        </a:spcBef>
        <a:spcAft>
          <a:spcPct val="0"/>
        </a:spcAft>
        <a:buFont typeface="Arial" charset="0"/>
        <a:buChar char="•"/>
        <a:defRPr sz="1905" kern="1200">
          <a:solidFill>
            <a:schemeClr val="tx1"/>
          </a:solidFill>
          <a:latin typeface="+mn-lt"/>
          <a:ea typeface="+mn-ea"/>
          <a:cs typeface="+mn-cs"/>
        </a:defRPr>
      </a:lvl3pPr>
      <a:lvl4pPr marL="1451229" indent="-207318" algn="l" rtl="0" fontAlgn="base">
        <a:lnSpc>
          <a:spcPct val="90000"/>
        </a:lnSpc>
        <a:spcBef>
          <a:spcPts val="454"/>
        </a:spcBef>
        <a:spcAft>
          <a:spcPct val="0"/>
        </a:spcAft>
        <a:buFont typeface="Arial" charset="0"/>
        <a:buChar char="•"/>
        <a:defRPr kern="1200">
          <a:solidFill>
            <a:schemeClr val="tx1"/>
          </a:solidFill>
          <a:latin typeface="+mn-lt"/>
          <a:ea typeface="+mn-ea"/>
          <a:cs typeface="+mn-cs"/>
        </a:defRPr>
      </a:lvl4pPr>
      <a:lvl5pPr marL="1865865" indent="-207318" algn="l" rtl="0" fontAlgn="base">
        <a:lnSpc>
          <a:spcPct val="90000"/>
        </a:lnSpc>
        <a:spcBef>
          <a:spcPts val="454"/>
        </a:spcBef>
        <a:spcAft>
          <a:spcPct val="0"/>
        </a:spcAft>
        <a:buFont typeface="Arial" charset="0"/>
        <a:buChar char="•"/>
        <a:defRPr kern="1200">
          <a:solidFill>
            <a:schemeClr val="tx1"/>
          </a:solidFill>
          <a:latin typeface="+mn-lt"/>
          <a:ea typeface="+mn-ea"/>
          <a:cs typeface="+mn-cs"/>
        </a:defRPr>
      </a:lvl5pPr>
      <a:lvl6pPr marL="2280500" indent="-207318" algn="l" defTabSz="82927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138" indent="-207318" algn="l" defTabSz="82927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09774" indent="-207318" algn="l" defTabSz="82927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4411" indent="-207318" algn="l" defTabSz="82927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272" rtl="0" eaLnBrk="1" latinLnBrk="0" hangingPunct="1">
        <a:defRPr sz="1633" kern="1200">
          <a:solidFill>
            <a:schemeClr val="tx1"/>
          </a:solidFill>
          <a:latin typeface="+mn-lt"/>
          <a:ea typeface="+mn-ea"/>
          <a:cs typeface="+mn-cs"/>
        </a:defRPr>
      </a:lvl1pPr>
      <a:lvl2pPr marL="414636" algn="l" defTabSz="829272" rtl="0" eaLnBrk="1" latinLnBrk="0" hangingPunct="1">
        <a:defRPr sz="1633" kern="1200">
          <a:solidFill>
            <a:schemeClr val="tx1"/>
          </a:solidFill>
          <a:latin typeface="+mn-lt"/>
          <a:ea typeface="+mn-ea"/>
          <a:cs typeface="+mn-cs"/>
        </a:defRPr>
      </a:lvl2pPr>
      <a:lvl3pPr marL="829272" algn="l" defTabSz="829272" rtl="0" eaLnBrk="1" latinLnBrk="0" hangingPunct="1">
        <a:defRPr sz="1633" kern="1200">
          <a:solidFill>
            <a:schemeClr val="tx1"/>
          </a:solidFill>
          <a:latin typeface="+mn-lt"/>
          <a:ea typeface="+mn-ea"/>
          <a:cs typeface="+mn-cs"/>
        </a:defRPr>
      </a:lvl3pPr>
      <a:lvl4pPr marL="1243909" algn="l" defTabSz="829272" rtl="0" eaLnBrk="1" latinLnBrk="0" hangingPunct="1">
        <a:defRPr sz="1633" kern="1200">
          <a:solidFill>
            <a:schemeClr val="tx1"/>
          </a:solidFill>
          <a:latin typeface="+mn-lt"/>
          <a:ea typeface="+mn-ea"/>
          <a:cs typeface="+mn-cs"/>
        </a:defRPr>
      </a:lvl4pPr>
      <a:lvl5pPr marL="1658547" algn="l" defTabSz="829272" rtl="0" eaLnBrk="1" latinLnBrk="0" hangingPunct="1">
        <a:defRPr sz="1633" kern="1200">
          <a:solidFill>
            <a:schemeClr val="tx1"/>
          </a:solidFill>
          <a:latin typeface="+mn-lt"/>
          <a:ea typeface="+mn-ea"/>
          <a:cs typeface="+mn-cs"/>
        </a:defRPr>
      </a:lvl5pPr>
      <a:lvl6pPr marL="2073182" algn="l" defTabSz="829272" rtl="0" eaLnBrk="1" latinLnBrk="0" hangingPunct="1">
        <a:defRPr sz="1633" kern="1200">
          <a:solidFill>
            <a:schemeClr val="tx1"/>
          </a:solidFill>
          <a:latin typeface="+mn-lt"/>
          <a:ea typeface="+mn-ea"/>
          <a:cs typeface="+mn-cs"/>
        </a:defRPr>
      </a:lvl6pPr>
      <a:lvl7pPr marL="2487820" algn="l" defTabSz="829272" rtl="0" eaLnBrk="1" latinLnBrk="0" hangingPunct="1">
        <a:defRPr sz="1633" kern="1200">
          <a:solidFill>
            <a:schemeClr val="tx1"/>
          </a:solidFill>
          <a:latin typeface="+mn-lt"/>
          <a:ea typeface="+mn-ea"/>
          <a:cs typeface="+mn-cs"/>
        </a:defRPr>
      </a:lvl7pPr>
      <a:lvl8pPr marL="2902456" algn="l" defTabSz="829272" rtl="0" eaLnBrk="1" latinLnBrk="0" hangingPunct="1">
        <a:defRPr sz="1633" kern="1200">
          <a:solidFill>
            <a:schemeClr val="tx1"/>
          </a:solidFill>
          <a:latin typeface="+mn-lt"/>
          <a:ea typeface="+mn-ea"/>
          <a:cs typeface="+mn-cs"/>
        </a:defRPr>
      </a:lvl8pPr>
      <a:lvl9pPr marL="3317092" algn="l" defTabSz="829272" rtl="0" eaLnBrk="1" latinLnBrk="0" hangingPunct="1">
        <a:defRPr sz="163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440"/>
            <a:ext cx="12192000" cy="685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38146" y="365798"/>
            <a:ext cx="10672681"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838146" y="1826112"/>
            <a:ext cx="10672681"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5" name="Slide Number Placeholder 4"/>
          <p:cNvSpPr>
            <a:spLocks noGrp="1"/>
          </p:cNvSpPr>
          <p:nvPr>
            <p:ph type="sldNum" sz="quarter" idx="4"/>
          </p:nvPr>
        </p:nvSpPr>
        <p:spPr>
          <a:xfrm>
            <a:off x="838146" y="6335226"/>
            <a:ext cx="10672681" cy="227544"/>
          </a:xfrm>
          <a:prstGeom prst="rect">
            <a:avLst/>
          </a:prstGeom>
        </p:spPr>
        <p:txBody>
          <a:bodyPr vert="horz" lIns="91440" tIns="45720" rIns="91440" bIns="45720" rtlCol="0" anchor="ctr"/>
          <a:lstStyle>
            <a:lvl1pPr algn="ctr" fontAlgn="auto">
              <a:spcBef>
                <a:spcPts val="0"/>
              </a:spcBef>
              <a:spcAft>
                <a:spcPts val="0"/>
              </a:spcAft>
              <a:defRPr sz="1089">
                <a:solidFill>
                  <a:schemeClr val="tx1">
                    <a:tint val="75000"/>
                  </a:schemeClr>
                </a:solidFill>
                <a:latin typeface="+mn-lt"/>
                <a:cs typeface="+mn-cs"/>
              </a:defRPr>
            </a:lvl1pPr>
          </a:lstStyle>
          <a:p>
            <a:pPr>
              <a:defRPr/>
            </a:pPr>
            <a:fld id="{41CC5382-09D2-4CF0-8F42-8F2C7E41DEBF}" type="slidenum">
              <a:rPr lang="en-GB"/>
              <a:pPr>
                <a:defRPr/>
              </a:pPr>
              <a:t>‹#›</a:t>
            </a:fld>
            <a:endParaRPr lang="en-GB"/>
          </a:p>
        </p:txBody>
      </p:sp>
    </p:spTree>
    <p:extLst>
      <p:ext uri="{BB962C8B-B14F-4D97-AF65-F5344CB8AC3E}">
        <p14:creationId xmlns:p14="http://schemas.microsoft.com/office/powerpoint/2010/main" val="23371167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hf hdr="0" ftr="0" dt="0"/>
  <p:txStyles>
    <p:titleStyle>
      <a:lvl1pPr algn="l" rtl="0" eaLnBrk="0" fontAlgn="base" hangingPunct="0">
        <a:lnSpc>
          <a:spcPct val="90000"/>
        </a:lnSpc>
        <a:spcBef>
          <a:spcPct val="0"/>
        </a:spcBef>
        <a:spcAft>
          <a:spcPct val="0"/>
        </a:spcAft>
        <a:defRPr sz="3992" kern="1200">
          <a:solidFill>
            <a:schemeClr val="tx2"/>
          </a:solidFill>
          <a:latin typeface="+mj-lt"/>
          <a:ea typeface="+mj-ea"/>
          <a:cs typeface="+mj-cs"/>
        </a:defRPr>
      </a:lvl1pPr>
      <a:lvl2pPr algn="l" rtl="0" eaLnBrk="0" fontAlgn="base" hangingPunct="0">
        <a:lnSpc>
          <a:spcPct val="90000"/>
        </a:lnSpc>
        <a:spcBef>
          <a:spcPct val="0"/>
        </a:spcBef>
        <a:spcAft>
          <a:spcPct val="0"/>
        </a:spcAft>
        <a:defRPr sz="3992">
          <a:solidFill>
            <a:schemeClr val="tx2"/>
          </a:solidFill>
          <a:latin typeface="Calibri Light" pitchFamily="34" charset="0"/>
        </a:defRPr>
      </a:lvl2pPr>
      <a:lvl3pPr algn="l" rtl="0" eaLnBrk="0" fontAlgn="base" hangingPunct="0">
        <a:lnSpc>
          <a:spcPct val="90000"/>
        </a:lnSpc>
        <a:spcBef>
          <a:spcPct val="0"/>
        </a:spcBef>
        <a:spcAft>
          <a:spcPct val="0"/>
        </a:spcAft>
        <a:defRPr sz="3992">
          <a:solidFill>
            <a:schemeClr val="tx2"/>
          </a:solidFill>
          <a:latin typeface="Calibri Light" pitchFamily="34" charset="0"/>
        </a:defRPr>
      </a:lvl3pPr>
      <a:lvl4pPr algn="l" rtl="0" eaLnBrk="0" fontAlgn="base" hangingPunct="0">
        <a:lnSpc>
          <a:spcPct val="90000"/>
        </a:lnSpc>
        <a:spcBef>
          <a:spcPct val="0"/>
        </a:spcBef>
        <a:spcAft>
          <a:spcPct val="0"/>
        </a:spcAft>
        <a:defRPr sz="3992">
          <a:solidFill>
            <a:schemeClr val="tx2"/>
          </a:solidFill>
          <a:latin typeface="Calibri Light" pitchFamily="34" charset="0"/>
        </a:defRPr>
      </a:lvl4pPr>
      <a:lvl5pPr algn="l" rtl="0" eaLnBrk="0" fontAlgn="base" hangingPunct="0">
        <a:lnSpc>
          <a:spcPct val="90000"/>
        </a:lnSpc>
        <a:spcBef>
          <a:spcPct val="0"/>
        </a:spcBef>
        <a:spcAft>
          <a:spcPct val="0"/>
        </a:spcAft>
        <a:defRPr sz="3992">
          <a:solidFill>
            <a:schemeClr val="tx2"/>
          </a:solidFill>
          <a:latin typeface="Calibri Light" pitchFamily="34" charset="0"/>
        </a:defRPr>
      </a:lvl5pPr>
      <a:lvl6pPr marL="414772" algn="l" rtl="0" fontAlgn="base">
        <a:lnSpc>
          <a:spcPct val="90000"/>
        </a:lnSpc>
        <a:spcBef>
          <a:spcPct val="0"/>
        </a:spcBef>
        <a:spcAft>
          <a:spcPct val="0"/>
        </a:spcAft>
        <a:defRPr sz="3992">
          <a:solidFill>
            <a:schemeClr val="tx2"/>
          </a:solidFill>
          <a:latin typeface="Calibri Light" pitchFamily="34" charset="0"/>
        </a:defRPr>
      </a:lvl6pPr>
      <a:lvl7pPr marL="829544" algn="l" rtl="0" fontAlgn="base">
        <a:lnSpc>
          <a:spcPct val="90000"/>
        </a:lnSpc>
        <a:spcBef>
          <a:spcPct val="0"/>
        </a:spcBef>
        <a:spcAft>
          <a:spcPct val="0"/>
        </a:spcAft>
        <a:defRPr sz="3992">
          <a:solidFill>
            <a:schemeClr val="tx2"/>
          </a:solidFill>
          <a:latin typeface="Calibri Light" pitchFamily="34" charset="0"/>
        </a:defRPr>
      </a:lvl7pPr>
      <a:lvl8pPr marL="1244316" algn="l" rtl="0" fontAlgn="base">
        <a:lnSpc>
          <a:spcPct val="90000"/>
        </a:lnSpc>
        <a:spcBef>
          <a:spcPct val="0"/>
        </a:spcBef>
        <a:spcAft>
          <a:spcPct val="0"/>
        </a:spcAft>
        <a:defRPr sz="3992">
          <a:solidFill>
            <a:schemeClr val="tx2"/>
          </a:solidFill>
          <a:latin typeface="Calibri Light" pitchFamily="34" charset="0"/>
        </a:defRPr>
      </a:lvl8pPr>
      <a:lvl9pPr marL="1659087" algn="l" rtl="0" fontAlgn="base">
        <a:lnSpc>
          <a:spcPct val="90000"/>
        </a:lnSpc>
        <a:spcBef>
          <a:spcPct val="0"/>
        </a:spcBef>
        <a:spcAft>
          <a:spcPct val="0"/>
        </a:spcAft>
        <a:defRPr sz="3992">
          <a:solidFill>
            <a:schemeClr val="tx2"/>
          </a:solidFill>
          <a:latin typeface="Calibri Light" pitchFamily="34" charset="0"/>
        </a:defRPr>
      </a:lvl9pPr>
    </p:titleStyle>
    <p:bodyStyle>
      <a:lvl1pPr marL="207386" indent="-207386" algn="l" rtl="0" eaLnBrk="0" fontAlgn="base" hangingPunct="0">
        <a:lnSpc>
          <a:spcPct val="90000"/>
        </a:lnSpc>
        <a:spcBef>
          <a:spcPts val="907"/>
        </a:spcBef>
        <a:spcAft>
          <a:spcPct val="0"/>
        </a:spcAft>
        <a:buFont typeface="Arial" charset="0"/>
        <a:buChar char="•"/>
        <a:defRPr sz="1996" kern="1200">
          <a:solidFill>
            <a:srgbClr val="161618"/>
          </a:solidFill>
          <a:latin typeface="+mn-lt"/>
          <a:ea typeface="+mn-ea"/>
          <a:cs typeface="+mn-cs"/>
        </a:defRPr>
      </a:lvl1pPr>
      <a:lvl2pPr marL="622158" indent="-207386" algn="l" rtl="0" eaLnBrk="0" fontAlgn="base" hangingPunct="0">
        <a:lnSpc>
          <a:spcPct val="90000"/>
        </a:lnSpc>
        <a:spcBef>
          <a:spcPts val="454"/>
        </a:spcBef>
        <a:spcAft>
          <a:spcPct val="0"/>
        </a:spcAft>
        <a:buFont typeface="Calibri" pitchFamily="34" charset="0"/>
        <a:buChar char="◦"/>
        <a:defRPr kern="1200">
          <a:solidFill>
            <a:schemeClr val="tx2"/>
          </a:solidFill>
          <a:latin typeface="+mn-lt"/>
          <a:ea typeface="+mn-ea"/>
          <a:cs typeface="+mn-cs"/>
        </a:defRPr>
      </a:lvl2pPr>
      <a:lvl3pPr marL="1036930" indent="-207386" algn="l" rtl="0" eaLnBrk="0" fontAlgn="base" hangingPunct="0">
        <a:lnSpc>
          <a:spcPct val="90000"/>
        </a:lnSpc>
        <a:spcBef>
          <a:spcPts val="454"/>
        </a:spcBef>
        <a:spcAft>
          <a:spcPct val="0"/>
        </a:spcAft>
        <a:buFont typeface="Arial" charset="0"/>
        <a:buChar char="•"/>
        <a:defRPr sz="1814" kern="1200">
          <a:solidFill>
            <a:schemeClr val="tx1"/>
          </a:solidFill>
          <a:latin typeface="+mn-lt"/>
          <a:ea typeface="+mn-ea"/>
          <a:cs typeface="+mn-cs"/>
        </a:defRPr>
      </a:lvl3pPr>
      <a:lvl4pPr marL="1451701"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4pPr>
      <a:lvl5pPr marL="1866473"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146" y="365798"/>
            <a:ext cx="10515708"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838146" y="1826112"/>
            <a:ext cx="10515708"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4" name="Date Placeholder 3"/>
          <p:cNvSpPr>
            <a:spLocks noGrp="1"/>
          </p:cNvSpPr>
          <p:nvPr>
            <p:ph type="dt" sz="half" idx="2"/>
          </p:nvPr>
        </p:nvSpPr>
        <p:spPr>
          <a:xfrm>
            <a:off x="838146" y="6356827"/>
            <a:ext cx="2741976" cy="364359"/>
          </a:xfrm>
          <a:prstGeom prst="rect">
            <a:avLst/>
          </a:prstGeom>
        </p:spPr>
        <p:txBody>
          <a:bodyPr vert="horz" lIns="91440" tIns="45720" rIns="91440" bIns="45720" rtlCol="0" anchor="ctr"/>
          <a:lstStyle>
            <a:lvl1pPr algn="l" fontAlgn="auto">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5" name="Footer Placeholder 4"/>
          <p:cNvSpPr>
            <a:spLocks noGrp="1"/>
          </p:cNvSpPr>
          <p:nvPr>
            <p:ph type="ftr" sz="quarter" idx="3"/>
          </p:nvPr>
        </p:nvSpPr>
        <p:spPr>
          <a:xfrm>
            <a:off x="4038078" y="6356827"/>
            <a:ext cx="4115844" cy="364359"/>
          </a:xfrm>
          <a:prstGeom prst="rect">
            <a:avLst/>
          </a:prstGeom>
        </p:spPr>
        <p:txBody>
          <a:bodyPr vert="horz" lIns="91440" tIns="45720" rIns="91440" bIns="45720" rtlCol="0" anchor="ctr"/>
          <a:lstStyle>
            <a:lvl1pPr algn="ctr" fontAlgn="auto">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1878" y="6356827"/>
            <a:ext cx="2741976" cy="364359"/>
          </a:xfrm>
          <a:prstGeom prst="rect">
            <a:avLst/>
          </a:prstGeom>
        </p:spPr>
        <p:txBody>
          <a:bodyPr vert="horz" lIns="91440" tIns="45720" rIns="91440" bIns="45720" rtlCol="0" anchor="ctr"/>
          <a:lstStyle>
            <a:lvl1pPr algn="r" fontAlgn="auto">
              <a:spcBef>
                <a:spcPts val="0"/>
              </a:spcBef>
              <a:spcAft>
                <a:spcPts val="0"/>
              </a:spcAft>
              <a:defRPr sz="1089">
                <a:solidFill>
                  <a:schemeClr val="tx1">
                    <a:tint val="75000"/>
                  </a:schemeClr>
                </a:solidFill>
                <a:latin typeface="+mn-lt"/>
                <a:cs typeface="+mn-cs"/>
              </a:defRPr>
            </a:lvl1pPr>
          </a:lstStyle>
          <a:p>
            <a:pPr>
              <a:defRPr/>
            </a:pPr>
            <a:fld id="{0718DF84-226E-425C-B965-573E7BF7F2E1}" type="slidenum">
              <a:rPr lang="en-GB"/>
              <a:pPr>
                <a:defRPr/>
              </a:pPr>
              <a:t>‹#›</a:t>
            </a:fld>
            <a:endParaRPr lang="en-GB"/>
          </a:p>
        </p:txBody>
      </p:sp>
    </p:spTree>
    <p:extLst>
      <p:ext uri="{BB962C8B-B14F-4D97-AF65-F5344CB8AC3E}">
        <p14:creationId xmlns:p14="http://schemas.microsoft.com/office/powerpoint/2010/main" val="98822055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hf hdr="0" ftr="0" dt="0"/>
  <p:txStyles>
    <p:titleStyle>
      <a:lvl1pPr algn="l" rtl="0" eaLnBrk="0" fontAlgn="base" hangingPunct="0">
        <a:lnSpc>
          <a:spcPct val="90000"/>
        </a:lnSpc>
        <a:spcBef>
          <a:spcPct val="0"/>
        </a:spcBef>
        <a:spcAft>
          <a:spcPct val="0"/>
        </a:spcAft>
        <a:defRPr sz="3992" kern="1200">
          <a:solidFill>
            <a:schemeClr val="tx2"/>
          </a:solidFill>
          <a:latin typeface="+mj-lt"/>
          <a:ea typeface="+mj-ea"/>
          <a:cs typeface="+mj-cs"/>
        </a:defRPr>
      </a:lvl1pPr>
      <a:lvl2pPr algn="l" rtl="0" eaLnBrk="0" fontAlgn="base" hangingPunct="0">
        <a:lnSpc>
          <a:spcPct val="90000"/>
        </a:lnSpc>
        <a:spcBef>
          <a:spcPct val="0"/>
        </a:spcBef>
        <a:spcAft>
          <a:spcPct val="0"/>
        </a:spcAft>
        <a:defRPr sz="3992">
          <a:solidFill>
            <a:schemeClr val="tx2"/>
          </a:solidFill>
          <a:latin typeface="Calibri Light" pitchFamily="34" charset="0"/>
        </a:defRPr>
      </a:lvl2pPr>
      <a:lvl3pPr algn="l" rtl="0" eaLnBrk="0" fontAlgn="base" hangingPunct="0">
        <a:lnSpc>
          <a:spcPct val="90000"/>
        </a:lnSpc>
        <a:spcBef>
          <a:spcPct val="0"/>
        </a:spcBef>
        <a:spcAft>
          <a:spcPct val="0"/>
        </a:spcAft>
        <a:defRPr sz="3992">
          <a:solidFill>
            <a:schemeClr val="tx2"/>
          </a:solidFill>
          <a:latin typeface="Calibri Light" pitchFamily="34" charset="0"/>
        </a:defRPr>
      </a:lvl3pPr>
      <a:lvl4pPr algn="l" rtl="0" eaLnBrk="0" fontAlgn="base" hangingPunct="0">
        <a:lnSpc>
          <a:spcPct val="90000"/>
        </a:lnSpc>
        <a:spcBef>
          <a:spcPct val="0"/>
        </a:spcBef>
        <a:spcAft>
          <a:spcPct val="0"/>
        </a:spcAft>
        <a:defRPr sz="3992">
          <a:solidFill>
            <a:schemeClr val="tx2"/>
          </a:solidFill>
          <a:latin typeface="Calibri Light" pitchFamily="34" charset="0"/>
        </a:defRPr>
      </a:lvl4pPr>
      <a:lvl5pPr algn="l" rtl="0" eaLnBrk="0" fontAlgn="base" hangingPunct="0">
        <a:lnSpc>
          <a:spcPct val="90000"/>
        </a:lnSpc>
        <a:spcBef>
          <a:spcPct val="0"/>
        </a:spcBef>
        <a:spcAft>
          <a:spcPct val="0"/>
        </a:spcAft>
        <a:defRPr sz="3992">
          <a:solidFill>
            <a:schemeClr val="tx2"/>
          </a:solidFill>
          <a:latin typeface="Calibri Light" pitchFamily="34" charset="0"/>
        </a:defRPr>
      </a:lvl5pPr>
      <a:lvl6pPr marL="414772" algn="l" rtl="0" fontAlgn="base">
        <a:lnSpc>
          <a:spcPct val="90000"/>
        </a:lnSpc>
        <a:spcBef>
          <a:spcPct val="0"/>
        </a:spcBef>
        <a:spcAft>
          <a:spcPct val="0"/>
        </a:spcAft>
        <a:defRPr sz="3992">
          <a:solidFill>
            <a:schemeClr val="tx2"/>
          </a:solidFill>
          <a:latin typeface="Calibri Light" pitchFamily="34" charset="0"/>
        </a:defRPr>
      </a:lvl6pPr>
      <a:lvl7pPr marL="829544" algn="l" rtl="0" fontAlgn="base">
        <a:lnSpc>
          <a:spcPct val="90000"/>
        </a:lnSpc>
        <a:spcBef>
          <a:spcPct val="0"/>
        </a:spcBef>
        <a:spcAft>
          <a:spcPct val="0"/>
        </a:spcAft>
        <a:defRPr sz="3992">
          <a:solidFill>
            <a:schemeClr val="tx2"/>
          </a:solidFill>
          <a:latin typeface="Calibri Light" pitchFamily="34" charset="0"/>
        </a:defRPr>
      </a:lvl7pPr>
      <a:lvl8pPr marL="1244316" algn="l" rtl="0" fontAlgn="base">
        <a:lnSpc>
          <a:spcPct val="90000"/>
        </a:lnSpc>
        <a:spcBef>
          <a:spcPct val="0"/>
        </a:spcBef>
        <a:spcAft>
          <a:spcPct val="0"/>
        </a:spcAft>
        <a:defRPr sz="3992">
          <a:solidFill>
            <a:schemeClr val="tx2"/>
          </a:solidFill>
          <a:latin typeface="Calibri Light" pitchFamily="34" charset="0"/>
        </a:defRPr>
      </a:lvl8pPr>
      <a:lvl9pPr marL="1659087" algn="l" rtl="0" fontAlgn="base">
        <a:lnSpc>
          <a:spcPct val="90000"/>
        </a:lnSpc>
        <a:spcBef>
          <a:spcPct val="0"/>
        </a:spcBef>
        <a:spcAft>
          <a:spcPct val="0"/>
        </a:spcAft>
        <a:defRPr sz="3992">
          <a:solidFill>
            <a:schemeClr val="tx2"/>
          </a:solidFill>
          <a:latin typeface="Calibri Light" pitchFamily="34" charset="0"/>
        </a:defRPr>
      </a:lvl9pPr>
    </p:titleStyle>
    <p:bodyStyle>
      <a:lvl1pPr marL="207386" indent="-207386" algn="l" rtl="0" eaLnBrk="0" fontAlgn="base" hangingPunct="0">
        <a:lnSpc>
          <a:spcPct val="90000"/>
        </a:lnSpc>
        <a:spcBef>
          <a:spcPts val="907"/>
        </a:spcBef>
        <a:spcAft>
          <a:spcPct val="0"/>
        </a:spcAft>
        <a:buFont typeface="Arial" charset="0"/>
        <a:buChar char="•"/>
        <a:defRPr sz="1996" kern="1200">
          <a:solidFill>
            <a:srgbClr val="161618"/>
          </a:solidFill>
          <a:latin typeface="+mn-lt"/>
          <a:ea typeface="+mn-ea"/>
          <a:cs typeface="+mn-cs"/>
        </a:defRPr>
      </a:lvl1pPr>
      <a:lvl2pPr marL="409011" indent="-161300" algn="l" rtl="0" eaLnBrk="0" fontAlgn="base" hangingPunct="0">
        <a:lnSpc>
          <a:spcPct val="90000"/>
        </a:lnSpc>
        <a:spcBef>
          <a:spcPts val="454"/>
        </a:spcBef>
        <a:spcAft>
          <a:spcPct val="0"/>
        </a:spcAft>
        <a:buFont typeface="Courier New" pitchFamily="49" charset="0"/>
        <a:buChar char="o"/>
        <a:defRPr kern="1200">
          <a:solidFill>
            <a:schemeClr val="tx2"/>
          </a:solidFill>
          <a:latin typeface="+mn-lt"/>
          <a:ea typeface="+mn-ea"/>
          <a:cs typeface="+mn-cs"/>
        </a:defRPr>
      </a:lvl2pPr>
      <a:lvl3pPr marL="1036930" indent="-207386" algn="l" rtl="0" eaLnBrk="0" fontAlgn="base" hangingPunct="0">
        <a:lnSpc>
          <a:spcPct val="90000"/>
        </a:lnSpc>
        <a:spcBef>
          <a:spcPts val="454"/>
        </a:spcBef>
        <a:spcAft>
          <a:spcPct val="0"/>
        </a:spcAft>
        <a:buFont typeface="Arial" charset="0"/>
        <a:buChar char="•"/>
        <a:defRPr sz="1814" kern="1200">
          <a:solidFill>
            <a:schemeClr val="tx1"/>
          </a:solidFill>
          <a:latin typeface="+mn-lt"/>
          <a:ea typeface="+mn-ea"/>
          <a:cs typeface="+mn-cs"/>
        </a:defRPr>
      </a:lvl3pPr>
      <a:lvl4pPr marL="1451701"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4pPr>
      <a:lvl5pPr marL="1866473"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146" y="365798"/>
            <a:ext cx="10515708"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838146" y="1826114"/>
            <a:ext cx="10515708"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4" name="Date Placeholder 3"/>
          <p:cNvSpPr>
            <a:spLocks noGrp="1"/>
          </p:cNvSpPr>
          <p:nvPr>
            <p:ph type="dt" sz="half" idx="2"/>
          </p:nvPr>
        </p:nvSpPr>
        <p:spPr>
          <a:xfrm>
            <a:off x="838146" y="6356827"/>
            <a:ext cx="2741976" cy="364359"/>
          </a:xfrm>
          <a:prstGeom prst="rect">
            <a:avLst/>
          </a:prstGeom>
        </p:spPr>
        <p:txBody>
          <a:bodyPr vert="horz" lIns="91440" tIns="45720" rIns="91440" bIns="45720" rtlCol="0" anchor="ctr"/>
          <a:lstStyle>
            <a:lvl1pPr algn="l" eaLnBrk="1" fontAlgn="auto" hangingPunct="1">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5" name="Footer Placeholder 4"/>
          <p:cNvSpPr>
            <a:spLocks noGrp="1"/>
          </p:cNvSpPr>
          <p:nvPr>
            <p:ph type="ftr" sz="quarter" idx="3"/>
          </p:nvPr>
        </p:nvSpPr>
        <p:spPr>
          <a:xfrm>
            <a:off x="4038078" y="6356827"/>
            <a:ext cx="4115844" cy="364359"/>
          </a:xfrm>
          <a:prstGeom prst="rect">
            <a:avLst/>
          </a:prstGeom>
        </p:spPr>
        <p:txBody>
          <a:bodyPr vert="horz" lIns="91440" tIns="45720" rIns="91440" bIns="45720" rtlCol="0" anchor="ctr"/>
          <a:lstStyle>
            <a:lvl1pPr algn="ctr" eaLnBrk="1" fontAlgn="auto" hangingPunct="1">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1878" y="6356827"/>
            <a:ext cx="2741976" cy="364359"/>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89">
                <a:solidFill>
                  <a:srgbClr val="898D9E"/>
                </a:solidFill>
              </a:defRPr>
            </a:lvl1pPr>
          </a:lstStyle>
          <a:p>
            <a:pPr>
              <a:defRPr/>
            </a:pPr>
            <a:fld id="{D0ACD7A5-5EFC-4E16-A2FE-46D7519EC4C6}" type="slidenum">
              <a:rPr lang="en-GB" altLang="en-US"/>
              <a:pPr>
                <a:defRPr/>
              </a:pPr>
              <a:t>‹#›</a:t>
            </a:fld>
            <a:endParaRPr lang="en-GB" altLang="en-US"/>
          </a:p>
        </p:txBody>
      </p:sp>
    </p:spTree>
    <p:extLst>
      <p:ext uri="{BB962C8B-B14F-4D97-AF65-F5344CB8AC3E}">
        <p14:creationId xmlns:p14="http://schemas.microsoft.com/office/powerpoint/2010/main" val="24714533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hdr="0" ftr="0" dt="0"/>
  <p:txStyles>
    <p:titleStyle>
      <a:lvl1pPr algn="l" rtl="0" eaLnBrk="0" fontAlgn="base" hangingPunct="0">
        <a:lnSpc>
          <a:spcPct val="90000"/>
        </a:lnSpc>
        <a:spcBef>
          <a:spcPct val="0"/>
        </a:spcBef>
        <a:spcAft>
          <a:spcPct val="0"/>
        </a:spcAft>
        <a:defRPr sz="3992" kern="1200">
          <a:solidFill>
            <a:schemeClr val="tx2"/>
          </a:solidFill>
          <a:latin typeface="+mj-lt"/>
          <a:ea typeface="+mj-ea"/>
          <a:cs typeface="+mj-cs"/>
        </a:defRPr>
      </a:lvl1pPr>
      <a:lvl2pPr algn="l" rtl="0" eaLnBrk="0" fontAlgn="base" hangingPunct="0">
        <a:lnSpc>
          <a:spcPct val="90000"/>
        </a:lnSpc>
        <a:spcBef>
          <a:spcPct val="0"/>
        </a:spcBef>
        <a:spcAft>
          <a:spcPct val="0"/>
        </a:spcAft>
        <a:defRPr sz="3992">
          <a:solidFill>
            <a:schemeClr val="tx2"/>
          </a:solidFill>
          <a:latin typeface="Calibri Light" panose="020F0302020204030204" pitchFamily="34" charset="0"/>
        </a:defRPr>
      </a:lvl2pPr>
      <a:lvl3pPr algn="l" rtl="0" eaLnBrk="0" fontAlgn="base" hangingPunct="0">
        <a:lnSpc>
          <a:spcPct val="90000"/>
        </a:lnSpc>
        <a:spcBef>
          <a:spcPct val="0"/>
        </a:spcBef>
        <a:spcAft>
          <a:spcPct val="0"/>
        </a:spcAft>
        <a:defRPr sz="3992">
          <a:solidFill>
            <a:schemeClr val="tx2"/>
          </a:solidFill>
          <a:latin typeface="Calibri Light" panose="020F0302020204030204" pitchFamily="34" charset="0"/>
        </a:defRPr>
      </a:lvl3pPr>
      <a:lvl4pPr algn="l" rtl="0" eaLnBrk="0" fontAlgn="base" hangingPunct="0">
        <a:lnSpc>
          <a:spcPct val="90000"/>
        </a:lnSpc>
        <a:spcBef>
          <a:spcPct val="0"/>
        </a:spcBef>
        <a:spcAft>
          <a:spcPct val="0"/>
        </a:spcAft>
        <a:defRPr sz="3992">
          <a:solidFill>
            <a:schemeClr val="tx2"/>
          </a:solidFill>
          <a:latin typeface="Calibri Light" panose="020F0302020204030204" pitchFamily="34" charset="0"/>
        </a:defRPr>
      </a:lvl4pPr>
      <a:lvl5pPr algn="l" rtl="0" eaLnBrk="0" fontAlgn="base" hangingPunct="0">
        <a:lnSpc>
          <a:spcPct val="90000"/>
        </a:lnSpc>
        <a:spcBef>
          <a:spcPct val="0"/>
        </a:spcBef>
        <a:spcAft>
          <a:spcPct val="0"/>
        </a:spcAft>
        <a:defRPr sz="3992">
          <a:solidFill>
            <a:schemeClr val="tx2"/>
          </a:solidFill>
          <a:latin typeface="Calibri Light" panose="020F0302020204030204" pitchFamily="34" charset="0"/>
        </a:defRPr>
      </a:lvl5pPr>
      <a:lvl6pPr marL="414777" algn="l" rtl="0" fontAlgn="base">
        <a:lnSpc>
          <a:spcPct val="90000"/>
        </a:lnSpc>
        <a:spcBef>
          <a:spcPct val="0"/>
        </a:spcBef>
        <a:spcAft>
          <a:spcPct val="0"/>
        </a:spcAft>
        <a:defRPr sz="3992">
          <a:solidFill>
            <a:schemeClr val="tx2"/>
          </a:solidFill>
          <a:latin typeface="Calibri Light" panose="020F0302020204030204" pitchFamily="34" charset="0"/>
        </a:defRPr>
      </a:lvl6pPr>
      <a:lvl7pPr marL="829555" algn="l" rtl="0" fontAlgn="base">
        <a:lnSpc>
          <a:spcPct val="90000"/>
        </a:lnSpc>
        <a:spcBef>
          <a:spcPct val="0"/>
        </a:spcBef>
        <a:spcAft>
          <a:spcPct val="0"/>
        </a:spcAft>
        <a:defRPr sz="3992">
          <a:solidFill>
            <a:schemeClr val="tx2"/>
          </a:solidFill>
          <a:latin typeface="Calibri Light" panose="020F0302020204030204" pitchFamily="34" charset="0"/>
        </a:defRPr>
      </a:lvl7pPr>
      <a:lvl8pPr marL="1244333" algn="l" rtl="0" fontAlgn="base">
        <a:lnSpc>
          <a:spcPct val="90000"/>
        </a:lnSpc>
        <a:spcBef>
          <a:spcPct val="0"/>
        </a:spcBef>
        <a:spcAft>
          <a:spcPct val="0"/>
        </a:spcAft>
        <a:defRPr sz="3992">
          <a:solidFill>
            <a:schemeClr val="tx2"/>
          </a:solidFill>
          <a:latin typeface="Calibri Light" panose="020F0302020204030204" pitchFamily="34" charset="0"/>
        </a:defRPr>
      </a:lvl8pPr>
      <a:lvl9pPr marL="1659109" algn="l" rtl="0" fontAlgn="base">
        <a:lnSpc>
          <a:spcPct val="90000"/>
        </a:lnSpc>
        <a:spcBef>
          <a:spcPct val="0"/>
        </a:spcBef>
        <a:spcAft>
          <a:spcPct val="0"/>
        </a:spcAft>
        <a:defRPr sz="3992">
          <a:solidFill>
            <a:schemeClr val="tx2"/>
          </a:solidFill>
          <a:latin typeface="Calibri Light" panose="020F0302020204030204" pitchFamily="34" charset="0"/>
        </a:defRPr>
      </a:lvl9pPr>
    </p:titleStyle>
    <p:bodyStyle>
      <a:lvl1pPr marL="207390" indent="-207390" algn="l" rtl="0" eaLnBrk="0" fontAlgn="base" hangingPunct="0">
        <a:lnSpc>
          <a:spcPct val="90000"/>
        </a:lnSpc>
        <a:spcBef>
          <a:spcPts val="907"/>
        </a:spcBef>
        <a:spcAft>
          <a:spcPct val="0"/>
        </a:spcAft>
        <a:buFont typeface="Arial" panose="020B0604020202020204" pitchFamily="34" charset="0"/>
        <a:buChar char="•"/>
        <a:defRPr sz="1996" kern="1200">
          <a:solidFill>
            <a:srgbClr val="161618"/>
          </a:solidFill>
          <a:latin typeface="+mn-lt"/>
          <a:ea typeface="+mn-ea"/>
          <a:cs typeface="+mn-cs"/>
        </a:defRPr>
      </a:lvl1pPr>
      <a:lvl2pPr marL="409017" indent="-161302" algn="l" rtl="0" eaLnBrk="0" fontAlgn="base" hangingPunct="0">
        <a:lnSpc>
          <a:spcPct val="90000"/>
        </a:lnSpc>
        <a:spcBef>
          <a:spcPts val="454"/>
        </a:spcBef>
        <a:spcAft>
          <a:spcPct val="0"/>
        </a:spcAft>
        <a:buFont typeface="Courier New" panose="02070309020205020404" pitchFamily="49" charset="0"/>
        <a:buChar char="o"/>
        <a:defRPr kern="1200">
          <a:solidFill>
            <a:schemeClr val="tx2"/>
          </a:solidFill>
          <a:latin typeface="+mn-lt"/>
          <a:ea typeface="+mn-ea"/>
          <a:cs typeface="+mn-cs"/>
        </a:defRPr>
      </a:lvl2pPr>
      <a:lvl3pPr marL="1036944" indent="-207390" algn="l" rtl="0" eaLnBrk="0" fontAlgn="base" hangingPunct="0">
        <a:lnSpc>
          <a:spcPct val="90000"/>
        </a:lnSpc>
        <a:spcBef>
          <a:spcPts val="454"/>
        </a:spcBef>
        <a:spcAft>
          <a:spcPct val="0"/>
        </a:spcAft>
        <a:buFont typeface="Arial" panose="020B0604020202020204" pitchFamily="34" charset="0"/>
        <a:buChar char="•"/>
        <a:defRPr sz="1814" kern="1200">
          <a:solidFill>
            <a:schemeClr val="tx1"/>
          </a:solidFill>
          <a:latin typeface="+mn-lt"/>
          <a:ea typeface="+mn-ea"/>
          <a:cs typeface="+mn-cs"/>
        </a:defRPr>
      </a:lvl3pPr>
      <a:lvl4pPr marL="1451720" indent="-207390" algn="l" rtl="0" eaLnBrk="0" fontAlgn="base" hangingPunct="0">
        <a:lnSpc>
          <a:spcPct val="90000"/>
        </a:lnSpc>
        <a:spcBef>
          <a:spcPts val="454"/>
        </a:spcBef>
        <a:spcAft>
          <a:spcPct val="0"/>
        </a:spcAft>
        <a:buFont typeface="Arial" panose="020B0604020202020204" pitchFamily="34" charset="0"/>
        <a:buChar char="•"/>
        <a:defRPr kern="1200">
          <a:solidFill>
            <a:schemeClr val="tx1"/>
          </a:solidFill>
          <a:latin typeface="+mn-lt"/>
          <a:ea typeface="+mn-ea"/>
          <a:cs typeface="+mn-cs"/>
        </a:defRPr>
      </a:lvl4pPr>
      <a:lvl5pPr marL="1866497" indent="-207390" algn="l" rtl="0" eaLnBrk="0" fontAlgn="base" hangingPunct="0">
        <a:lnSpc>
          <a:spcPct val="90000"/>
        </a:lnSpc>
        <a:spcBef>
          <a:spcPts val="454"/>
        </a:spcBef>
        <a:spcAft>
          <a:spcPct val="0"/>
        </a:spcAft>
        <a:buFont typeface="Arial" panose="020B0604020202020204" pitchFamily="34" charset="0"/>
        <a:buChar char="•"/>
        <a:defRPr kern="1200">
          <a:solidFill>
            <a:schemeClr val="tx1"/>
          </a:solidFill>
          <a:latin typeface="+mn-lt"/>
          <a:ea typeface="+mn-ea"/>
          <a:cs typeface="+mn-cs"/>
        </a:defRPr>
      </a:lvl5pPr>
      <a:lvl6pPr marL="2281275" indent="-207390" algn="l" defTabSz="829555"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52" indent="-207390" algn="l" defTabSz="829555"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831" indent="-207390" algn="l" defTabSz="829555"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607" indent="-207390" algn="l" defTabSz="829555"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55" rtl="0" eaLnBrk="1" latinLnBrk="0" hangingPunct="1">
        <a:defRPr sz="1633" kern="1200">
          <a:solidFill>
            <a:schemeClr val="tx1"/>
          </a:solidFill>
          <a:latin typeface="+mn-lt"/>
          <a:ea typeface="+mn-ea"/>
          <a:cs typeface="+mn-cs"/>
        </a:defRPr>
      </a:lvl1pPr>
      <a:lvl2pPr marL="414777" algn="l" defTabSz="829555" rtl="0" eaLnBrk="1" latinLnBrk="0" hangingPunct="1">
        <a:defRPr sz="1633" kern="1200">
          <a:solidFill>
            <a:schemeClr val="tx1"/>
          </a:solidFill>
          <a:latin typeface="+mn-lt"/>
          <a:ea typeface="+mn-ea"/>
          <a:cs typeface="+mn-cs"/>
        </a:defRPr>
      </a:lvl2pPr>
      <a:lvl3pPr marL="829555" algn="l" defTabSz="829555" rtl="0" eaLnBrk="1" latinLnBrk="0" hangingPunct="1">
        <a:defRPr sz="1633" kern="1200">
          <a:solidFill>
            <a:schemeClr val="tx1"/>
          </a:solidFill>
          <a:latin typeface="+mn-lt"/>
          <a:ea typeface="+mn-ea"/>
          <a:cs typeface="+mn-cs"/>
        </a:defRPr>
      </a:lvl3pPr>
      <a:lvl4pPr marL="1244333" algn="l" defTabSz="829555" rtl="0" eaLnBrk="1" latinLnBrk="0" hangingPunct="1">
        <a:defRPr sz="1633" kern="1200">
          <a:solidFill>
            <a:schemeClr val="tx1"/>
          </a:solidFill>
          <a:latin typeface="+mn-lt"/>
          <a:ea typeface="+mn-ea"/>
          <a:cs typeface="+mn-cs"/>
        </a:defRPr>
      </a:lvl4pPr>
      <a:lvl5pPr marL="1659109" algn="l" defTabSz="829555" rtl="0" eaLnBrk="1" latinLnBrk="0" hangingPunct="1">
        <a:defRPr sz="1633" kern="1200">
          <a:solidFill>
            <a:schemeClr val="tx1"/>
          </a:solidFill>
          <a:latin typeface="+mn-lt"/>
          <a:ea typeface="+mn-ea"/>
          <a:cs typeface="+mn-cs"/>
        </a:defRPr>
      </a:lvl5pPr>
      <a:lvl6pPr marL="2073886" algn="l" defTabSz="829555" rtl="0" eaLnBrk="1" latinLnBrk="0" hangingPunct="1">
        <a:defRPr sz="1633" kern="1200">
          <a:solidFill>
            <a:schemeClr val="tx1"/>
          </a:solidFill>
          <a:latin typeface="+mn-lt"/>
          <a:ea typeface="+mn-ea"/>
          <a:cs typeface="+mn-cs"/>
        </a:defRPr>
      </a:lvl6pPr>
      <a:lvl7pPr marL="2488664" algn="l" defTabSz="829555" rtl="0" eaLnBrk="1" latinLnBrk="0" hangingPunct="1">
        <a:defRPr sz="1633" kern="1200">
          <a:solidFill>
            <a:schemeClr val="tx1"/>
          </a:solidFill>
          <a:latin typeface="+mn-lt"/>
          <a:ea typeface="+mn-ea"/>
          <a:cs typeface="+mn-cs"/>
        </a:defRPr>
      </a:lvl7pPr>
      <a:lvl8pPr marL="2903441" algn="l" defTabSz="829555" rtl="0" eaLnBrk="1" latinLnBrk="0" hangingPunct="1">
        <a:defRPr sz="1633" kern="1200">
          <a:solidFill>
            <a:schemeClr val="tx1"/>
          </a:solidFill>
          <a:latin typeface="+mn-lt"/>
          <a:ea typeface="+mn-ea"/>
          <a:cs typeface="+mn-cs"/>
        </a:defRPr>
      </a:lvl8pPr>
      <a:lvl9pPr marL="3318217" algn="l" defTabSz="829555"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7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s://www.ssen.co.uk/1connections/Flexible/" TargetMode="External"/><Relationship Id="rId7" Type="http://schemas.openxmlformats.org/officeDocument/2006/relationships/diagramColors" Target="../diagrams/colors10.xml"/><Relationship Id="rId2" Type="http://schemas.openxmlformats.org/officeDocument/2006/relationships/notesSlide" Target="../notesSlides/notesSlide11.xml"/><Relationship Id="rId1" Type="http://schemas.openxmlformats.org/officeDocument/2006/relationships/slideLayout" Target="../slideLayouts/slideLayout79.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8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8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7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7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8.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8" Type="http://schemas.openxmlformats.org/officeDocument/2006/relationships/hyperlink" Target="https://www.ssen.co.uk/Connections/EVconnections/" TargetMode="External"/><Relationship Id="rId13" Type="http://schemas.openxmlformats.org/officeDocument/2006/relationships/hyperlink" Target="https://www.ssen.co.uk/Connections/InteractivityProcess/" TargetMode="External"/><Relationship Id="rId18" Type="http://schemas.openxmlformats.org/officeDocument/2006/relationships/image" Target="../media/image26.png"/><Relationship Id="rId3" Type="http://schemas.openxmlformats.org/officeDocument/2006/relationships/hyperlink" Target="https://www.ssen.co.uk/ConnectionsInformation/NetworkInformation/" TargetMode="External"/><Relationship Id="rId21" Type="http://schemas.openxmlformats.org/officeDocument/2006/relationships/image" Target="../media/image29.svg"/><Relationship Id="rId7" Type="http://schemas.openxmlformats.org/officeDocument/2006/relationships/hyperlink" Target="https://www.youtube.com/channel/UCUCGdsJ4g3drX9GBvqRH01A/playlists" TargetMode="External"/><Relationship Id="rId12" Type="http://schemas.openxmlformats.org/officeDocument/2006/relationships/hyperlink" Target="https://www.ssen.co.uk/WorkArea/DownloadAsset.aspx?id=16850" TargetMode="External"/><Relationship Id="rId17" Type="http://schemas.openxmlformats.org/officeDocument/2006/relationships/image" Target="../media/image25.svg"/><Relationship Id="rId25" Type="http://schemas.openxmlformats.org/officeDocument/2006/relationships/image" Target="../media/image33.sv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66.xml"/><Relationship Id="rId6" Type="http://schemas.openxmlformats.org/officeDocument/2006/relationships/image" Target="../media/image22.JPG"/><Relationship Id="rId11" Type="http://schemas.openxmlformats.org/officeDocument/2006/relationships/hyperlink" Target="https://www.ssen.co.uk/WorkArea/DownloadAsset.aspx?id=16165" TargetMode="External"/><Relationship Id="rId24" Type="http://schemas.openxmlformats.org/officeDocument/2006/relationships/image" Target="../media/image32.png"/><Relationship Id="rId5" Type="http://schemas.openxmlformats.org/officeDocument/2006/relationships/hyperlink" Target="https://www.ssen.co.uk/ConnectionsInformation/Contact/" TargetMode="External"/><Relationship Id="rId15" Type="http://schemas.openxmlformats.org/officeDocument/2006/relationships/image" Target="../media/image23.JPG"/><Relationship Id="rId23" Type="http://schemas.openxmlformats.org/officeDocument/2006/relationships/image" Target="../media/image31.svg"/><Relationship Id="rId10" Type="http://schemas.openxmlformats.org/officeDocument/2006/relationships/hyperlink" Target="https://www.ssen.co.uk/landrights/" TargetMode="External"/><Relationship Id="rId19" Type="http://schemas.openxmlformats.org/officeDocument/2006/relationships/image" Target="../media/image27.svg"/><Relationship Id="rId4" Type="http://schemas.openxmlformats.org/officeDocument/2006/relationships/hyperlink" Target="https://www.ssen.co.uk/ConnectionsInformation/PerformanceStandardsAndCharges/ConnectionOfferExpenses/" TargetMode="External"/><Relationship Id="rId9" Type="http://schemas.openxmlformats.org/officeDocument/2006/relationships/hyperlink" Target="https://www.ssen.co.uk/FlexibleConnections/" TargetMode="External"/><Relationship Id="rId14" Type="http://schemas.openxmlformats.org/officeDocument/2006/relationships/hyperlink" Target="https://www.ssen.co.uk/Sse_Components/Views/Layouts/PageBuilder/MultiRowGridNoBase.aspx?pageid=17538" TargetMode="External"/><Relationship Id="rId22"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image" Target="../media/image44.png"/><Relationship Id="rId3" Type="http://schemas.openxmlformats.org/officeDocument/2006/relationships/hyperlink" Target="https://www.ssen.co.uk/WorkArea/DownloadAsset.aspx?id=20123" TargetMode="External"/><Relationship Id="rId7" Type="http://schemas.openxmlformats.org/officeDocument/2006/relationships/hyperlink" Target="https://www.ssen.co.uk/connections/subscribe/" TargetMode="External"/><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notesSlide" Target="../notesSlides/notesSlide5.xml"/><Relationship Id="rId16" Type="http://schemas.openxmlformats.org/officeDocument/2006/relationships/image" Target="../media/image42.png"/><Relationship Id="rId1" Type="http://schemas.openxmlformats.org/officeDocument/2006/relationships/slideLayout" Target="../slideLayouts/slideLayout66.xml"/><Relationship Id="rId6" Type="http://schemas.openxmlformats.org/officeDocument/2006/relationships/hyperlink" Target="https://www.ssen.co.uk/ConnectionsInformation/StakeholderEngagement/ICE/" TargetMode="External"/><Relationship Id="rId11" Type="http://schemas.openxmlformats.org/officeDocument/2006/relationships/image" Target="../media/image37.svg"/><Relationship Id="rId5" Type="http://schemas.openxmlformats.org/officeDocument/2006/relationships/hyperlink" Target="mailto:commercial.contracts@sse.com" TargetMode="External"/><Relationship Id="rId15" Type="http://schemas.openxmlformats.org/officeDocument/2006/relationships/image" Target="../media/image41.svg"/><Relationship Id="rId10" Type="http://schemas.openxmlformats.org/officeDocument/2006/relationships/image" Target="../media/image36.png"/><Relationship Id="rId19" Type="http://schemas.openxmlformats.org/officeDocument/2006/relationships/image" Target="../media/image45.svg"/><Relationship Id="rId4" Type="http://schemas.openxmlformats.org/officeDocument/2006/relationships/hyperlink" Target="https://www.ssen.co.uk/stakeholderevent/basicsearch/" TargetMode="External"/><Relationship Id="rId9" Type="http://schemas.openxmlformats.org/officeDocument/2006/relationships/image" Target="../media/image35.sv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7.xml"/><Relationship Id="rId16" Type="http://schemas.openxmlformats.org/officeDocument/2006/relationships/diagramColors" Target="../diagrams/colors5.xml"/><Relationship Id="rId1" Type="http://schemas.openxmlformats.org/officeDocument/2006/relationships/slideLayout" Target="../slideLayouts/slideLayout7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9.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8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809AD5-9AD9-4A02-B399-9C1FCC7DD5E6}"/>
              </a:ext>
            </a:extLst>
          </p:cNvPr>
          <p:cNvSpPr>
            <a:spLocks noGrp="1"/>
          </p:cNvSpPr>
          <p:nvPr>
            <p:ph type="title"/>
          </p:nvPr>
        </p:nvSpPr>
        <p:spPr>
          <a:xfrm>
            <a:off x="311018" y="2425297"/>
            <a:ext cx="9164285" cy="1141955"/>
          </a:xfrm>
        </p:spPr>
        <p:txBody>
          <a:bodyPr rtlCol="0"/>
          <a:lstStyle/>
          <a:p>
            <a:pPr>
              <a:defRPr/>
            </a:pPr>
            <a:r>
              <a:rPr lang="en-GB" sz="4400" dirty="0"/>
              <a:t>SSEN Flexible Connections</a:t>
            </a:r>
            <a:br>
              <a:rPr lang="en-GB" sz="4400" dirty="0"/>
            </a:br>
            <a:br>
              <a:rPr lang="en-GB" sz="4400" dirty="0"/>
            </a:br>
            <a:r>
              <a:rPr lang="en-GB" sz="3200" dirty="0"/>
              <a:t>WCA Energy Topic Group</a:t>
            </a:r>
            <a:br>
              <a:rPr lang="en-GB" sz="3200" dirty="0"/>
            </a:br>
            <a:r>
              <a:rPr lang="en-GB" sz="3200" dirty="0"/>
              <a:t>16</a:t>
            </a:r>
            <a:r>
              <a:rPr lang="en-GB" sz="3200" baseline="30000" dirty="0"/>
              <a:t>th</a:t>
            </a:r>
            <a:r>
              <a:rPr lang="en-GB" sz="3200" dirty="0"/>
              <a:t> February 2021</a:t>
            </a:r>
            <a:br>
              <a:rPr lang="en-GB" sz="3200" dirty="0"/>
            </a:br>
            <a:br>
              <a:rPr lang="en-GB" sz="3200" dirty="0"/>
            </a:br>
            <a:br>
              <a:rPr lang="en-GB" sz="3200" dirty="0"/>
            </a:br>
            <a:br>
              <a:rPr lang="en-GB" sz="3200" dirty="0"/>
            </a:br>
            <a:r>
              <a:rPr lang="en-GB" sz="3200" dirty="0"/>
              <a:t>Alex Howison, SSEN Flexible Solutions Manager</a:t>
            </a:r>
            <a:br>
              <a:rPr lang="en-GB" sz="3200" dirty="0"/>
            </a:br>
            <a:br>
              <a:rPr lang="en-GB" sz="3200" dirty="0"/>
            </a:br>
            <a:br>
              <a:rPr lang="en-GB" sz="2900" dirty="0"/>
            </a:br>
            <a:endParaRPr lang="en-GB" sz="2900" dirty="0">
              <a:cs typeface="Calibri"/>
            </a:endParaRPr>
          </a:p>
        </p:txBody>
      </p:sp>
      <p:sp>
        <p:nvSpPr>
          <p:cNvPr id="4" name="AutoShape 2" descr="https://ukc-powerpoint.officeapps.live.com/pods/GetClipboardImage.ashx?Id=a9aca764-636d-45c7-ae2b-7c10387addac&amp;DC=GUK1&amp;wdoverrides=GetClipboardImageEnabled:true">
            <a:extLst>
              <a:ext uri="{FF2B5EF4-FFF2-40B4-BE49-F238E27FC236}">
                <a16:creationId xmlns:a16="http://schemas.microsoft.com/office/drawing/2014/main" id="{308F8E1A-5956-4238-B5E4-47D70E1F35E0}"/>
              </a:ext>
            </a:extLst>
          </p:cNvPr>
          <p:cNvSpPr>
            <a:spLocks noChangeAspect="1" noChangeArrowheads="1"/>
          </p:cNvSpPr>
          <p:nvPr/>
        </p:nvSpPr>
        <p:spPr bwMode="auto">
          <a:xfrm>
            <a:off x="5957750" y="3290750"/>
            <a:ext cx="276502" cy="2765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51" tIns="41475" rIns="82951" bIns="41475" numCol="1" anchor="t" anchorCtr="0" compatLnSpc="1">
            <a:prstTxWarp prst="textNoShape">
              <a:avLst/>
            </a:prstTxWarp>
          </a:bodyPr>
          <a:lstStyle/>
          <a:p>
            <a:pPr defTabSz="829544"/>
            <a:endParaRPr lang="en-GB" sz="1633">
              <a:solidFill>
                <a:srgbClr val="002961"/>
              </a:solidFill>
              <a:latin typeface="Calibri" panose="020F0502020204030204"/>
            </a:endParaRPr>
          </a:p>
        </p:txBody>
      </p:sp>
    </p:spTree>
    <p:extLst>
      <p:ext uri="{BB962C8B-B14F-4D97-AF65-F5344CB8AC3E}">
        <p14:creationId xmlns:p14="http://schemas.microsoft.com/office/powerpoint/2010/main" val="322061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a:xfrm>
            <a:off x="603721" y="591978"/>
            <a:ext cx="10845494" cy="442114"/>
          </a:xfrm>
        </p:spPr>
        <p:txBody>
          <a:bodyPr rtlCol="0"/>
          <a:lstStyle/>
          <a:p>
            <a:pPr lvl="1"/>
            <a:r>
              <a:rPr lang="en-GB" sz="4850" b="1">
                <a:solidFill>
                  <a:srgbClr val="1F437F"/>
                </a:solidFill>
                <a:latin typeface="+mn-lt"/>
              </a:rPr>
              <a:t>Flexible  Connection Application Process</a:t>
            </a:r>
          </a:p>
        </p:txBody>
      </p:sp>
      <p:sp>
        <p:nvSpPr>
          <p:cNvPr id="2" name="Rectangle 1"/>
          <p:cNvSpPr/>
          <p:nvPr/>
        </p:nvSpPr>
        <p:spPr>
          <a:xfrm>
            <a:off x="1885610" y="1374613"/>
            <a:ext cx="7130752" cy="539058"/>
          </a:xfrm>
          <a:prstGeom prst="rect">
            <a:avLst/>
          </a:prstGeom>
        </p:spPr>
        <p:txBody>
          <a:bodyPr wrap="square">
            <a:spAutoFit/>
          </a:bodyPr>
          <a:lstStyle/>
          <a:p>
            <a:pPr defTabSz="829544"/>
            <a:endParaRPr lang="en-GB" sz="1633">
              <a:solidFill>
                <a:prstClr val="black"/>
              </a:solidFill>
              <a:latin typeface="Calibri" panose="020F0502020204030204"/>
            </a:endParaRPr>
          </a:p>
          <a:p>
            <a:pPr defTabSz="829544"/>
            <a:r>
              <a:rPr lang="en-GB" sz="1270">
                <a:solidFill>
                  <a:prstClr val="black"/>
                </a:solidFill>
                <a:latin typeface="Calibri" panose="020F0502020204030204"/>
              </a:rPr>
              <a:t> </a:t>
            </a:r>
            <a:endParaRPr lang="en-GB" sz="1633">
              <a:solidFill>
                <a:prstClr val="black"/>
              </a:solidFill>
              <a:latin typeface="Calibri" panose="020F0502020204030204"/>
            </a:endParaRPr>
          </a:p>
        </p:txBody>
      </p:sp>
      <p:sp>
        <p:nvSpPr>
          <p:cNvPr id="4" name="Rectangle 3"/>
          <p:cNvSpPr/>
          <p:nvPr/>
        </p:nvSpPr>
        <p:spPr>
          <a:xfrm>
            <a:off x="658194" y="1113138"/>
            <a:ext cx="10747505" cy="287771"/>
          </a:xfrm>
          <a:prstGeom prst="rect">
            <a:avLst/>
          </a:prstGeom>
        </p:spPr>
        <p:txBody>
          <a:bodyPr wrap="square">
            <a:spAutoFit/>
          </a:bodyPr>
          <a:lstStyle/>
          <a:p>
            <a:pPr defTabSz="829544"/>
            <a:r>
              <a:rPr lang="en-GB" sz="1270">
                <a:solidFill>
                  <a:prstClr val="black"/>
                </a:solidFill>
                <a:latin typeface="Calibri" panose="020F0502020204030204"/>
              </a:rPr>
              <a:t> </a:t>
            </a:r>
            <a:endParaRPr lang="en-GB" sz="1996">
              <a:solidFill>
                <a:prstClr val="black"/>
              </a:solidFill>
              <a:latin typeface="Calibri" panose="020F0502020204030204"/>
            </a:endParaRPr>
          </a:p>
        </p:txBody>
      </p:sp>
      <p:sp>
        <p:nvSpPr>
          <p:cNvPr id="3" name="Rectangle 2"/>
          <p:cNvSpPr/>
          <p:nvPr/>
        </p:nvSpPr>
        <p:spPr>
          <a:xfrm>
            <a:off x="658193" y="1368617"/>
            <a:ext cx="10305704" cy="399468"/>
          </a:xfrm>
          <a:prstGeom prst="rect">
            <a:avLst/>
          </a:prstGeom>
        </p:spPr>
        <p:txBody>
          <a:bodyPr wrap="square">
            <a:spAutoFit/>
          </a:bodyPr>
          <a:lstStyle/>
          <a:p>
            <a:pPr marL="829544" lvl="2" defTabSz="829544"/>
            <a:endParaRPr lang="en-GB" sz="1996">
              <a:solidFill>
                <a:prstClr val="black"/>
              </a:solidFill>
              <a:latin typeface="Calibri" panose="020F0502020204030204"/>
            </a:endParaRPr>
          </a:p>
        </p:txBody>
      </p:sp>
      <p:sp>
        <p:nvSpPr>
          <p:cNvPr id="6" name="Slide Number Placeholder 5"/>
          <p:cNvSpPr>
            <a:spLocks noGrp="1"/>
          </p:cNvSpPr>
          <p:nvPr>
            <p:ph type="sldNum" sz="quarter" idx="15"/>
          </p:nvPr>
        </p:nvSpPr>
        <p:spPr/>
        <p:txBody>
          <a:bodyPr/>
          <a:lstStyle/>
          <a:p>
            <a:pPr defTabSz="829544">
              <a:defRPr/>
            </a:pPr>
            <a:fld id="{34C50F2F-727C-49E3-8CA1-DFA82DF77704}" type="slidenum">
              <a:rPr lang="en-GB">
                <a:solidFill>
                  <a:prstClr val="black">
                    <a:tint val="75000"/>
                  </a:prstClr>
                </a:solidFill>
                <a:latin typeface="Calibri" panose="020F0502020204030204"/>
              </a:rPr>
              <a:pPr defTabSz="829544">
                <a:defRPr/>
              </a:pPr>
              <a:t>10</a:t>
            </a:fld>
            <a:endParaRPr lang="en-GB">
              <a:solidFill>
                <a:prstClr val="black">
                  <a:tint val="75000"/>
                </a:prstClr>
              </a:solidFill>
              <a:latin typeface="Calibri" panose="020F0502020204030204"/>
            </a:endParaRPr>
          </a:p>
        </p:txBody>
      </p:sp>
      <p:sp>
        <p:nvSpPr>
          <p:cNvPr id="65" name="Arrow: Curved Down 64">
            <a:extLst>
              <a:ext uri="{FF2B5EF4-FFF2-40B4-BE49-F238E27FC236}">
                <a16:creationId xmlns:a16="http://schemas.microsoft.com/office/drawing/2014/main" id="{646E85E2-EF69-4C23-9006-1AC31CEBB876}"/>
              </a:ext>
            </a:extLst>
          </p:cNvPr>
          <p:cNvSpPr/>
          <p:nvPr/>
        </p:nvSpPr>
        <p:spPr>
          <a:xfrm flipV="1">
            <a:off x="2102467" y="3792582"/>
            <a:ext cx="4887686" cy="12083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TextBox 65">
            <a:extLst>
              <a:ext uri="{FF2B5EF4-FFF2-40B4-BE49-F238E27FC236}">
                <a16:creationId xmlns:a16="http://schemas.microsoft.com/office/drawing/2014/main" id="{68683E04-BD65-43C6-BECD-D77541790DBA}"/>
              </a:ext>
            </a:extLst>
          </p:cNvPr>
          <p:cNvSpPr txBox="1"/>
          <p:nvPr/>
        </p:nvSpPr>
        <p:spPr>
          <a:xfrm>
            <a:off x="2624818" y="1851932"/>
            <a:ext cx="34072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002060"/>
                </a:solidFill>
              </a:rPr>
              <a:t>Standard Application Process</a:t>
            </a:r>
            <a:endParaRPr lang="en-GB" b="1">
              <a:solidFill>
                <a:srgbClr val="002060"/>
              </a:solidFill>
              <a:cs typeface="Calibri"/>
            </a:endParaRPr>
          </a:p>
        </p:txBody>
      </p:sp>
      <p:sp>
        <p:nvSpPr>
          <p:cNvPr id="67" name="TextBox 66">
            <a:extLst>
              <a:ext uri="{FF2B5EF4-FFF2-40B4-BE49-F238E27FC236}">
                <a16:creationId xmlns:a16="http://schemas.microsoft.com/office/drawing/2014/main" id="{CD88ECB9-B080-4E24-B9AF-416E9913001D}"/>
              </a:ext>
            </a:extLst>
          </p:cNvPr>
          <p:cNvSpPr txBox="1"/>
          <p:nvPr/>
        </p:nvSpPr>
        <p:spPr>
          <a:xfrm>
            <a:off x="3136446" y="5172075"/>
            <a:ext cx="26778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002060"/>
                </a:solidFill>
              </a:rPr>
              <a:t>Direct Application Process</a:t>
            </a:r>
            <a:endParaRPr lang="en-GB" b="1">
              <a:solidFill>
                <a:srgbClr val="002060"/>
              </a:solidFill>
              <a:cs typeface="Calibri"/>
            </a:endParaRPr>
          </a:p>
        </p:txBody>
      </p:sp>
      <p:graphicFrame>
        <p:nvGraphicFramePr>
          <p:cNvPr id="68" name="Diagram 68">
            <a:extLst>
              <a:ext uri="{FF2B5EF4-FFF2-40B4-BE49-F238E27FC236}">
                <a16:creationId xmlns:a16="http://schemas.microsoft.com/office/drawing/2014/main" id="{0A75C749-BBED-424A-85DD-A5A1E1D23BDC}"/>
              </a:ext>
            </a:extLst>
          </p:cNvPr>
          <p:cNvGraphicFramePr/>
          <p:nvPr>
            <p:extLst>
              <p:ext uri="{D42A27DB-BD31-4B8C-83A1-F6EECF244321}">
                <p14:modId xmlns:p14="http://schemas.microsoft.com/office/powerpoint/2010/main" val="1571192969"/>
              </p:ext>
            </p:extLst>
          </p:nvPr>
        </p:nvGraphicFramePr>
        <p:xfrm>
          <a:off x="1046843" y="1567543"/>
          <a:ext cx="9534071" cy="2754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72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907"/>
              </a:spcBef>
              <a:buFont typeface="Arial" panose="020B0604020202020204" pitchFamily="34" charset="0"/>
              <a:buChar char="•"/>
              <a:defRPr sz="1996">
                <a:solidFill>
                  <a:srgbClr val="161618"/>
                </a:solidFill>
                <a:latin typeface="Calibri" panose="020F0502020204030204" pitchFamily="34" charset="0"/>
              </a:defRPr>
            </a:lvl1pPr>
            <a:lvl2pPr marL="674004" indent="-259232">
              <a:lnSpc>
                <a:spcPct val="90000"/>
              </a:lnSpc>
              <a:spcBef>
                <a:spcPts val="454"/>
              </a:spcBef>
              <a:buFont typeface="Calibri" panose="020F0502020204030204" pitchFamily="34" charset="0"/>
              <a:buChar char="◦"/>
              <a:defRPr>
                <a:solidFill>
                  <a:schemeClr val="tx2"/>
                </a:solidFill>
                <a:latin typeface="Calibri" panose="020F0502020204030204" pitchFamily="34" charset="0"/>
              </a:defRPr>
            </a:lvl2pPr>
            <a:lvl3pPr marL="1036930" indent="-207386">
              <a:lnSpc>
                <a:spcPct val="90000"/>
              </a:lnSpc>
              <a:spcBef>
                <a:spcPts val="454"/>
              </a:spcBef>
              <a:buFont typeface="Arial" panose="020B0604020202020204" pitchFamily="34" charset="0"/>
              <a:buChar char="•"/>
              <a:defRPr sz="1814">
                <a:solidFill>
                  <a:schemeClr val="tx1"/>
                </a:solidFill>
                <a:latin typeface="Calibri" panose="020F0502020204030204" pitchFamily="34" charset="0"/>
              </a:defRPr>
            </a:lvl3pPr>
            <a:lvl4pPr marL="1451701" indent="-207386">
              <a:lnSpc>
                <a:spcPct val="90000"/>
              </a:lnSpc>
              <a:spcBef>
                <a:spcPts val="454"/>
              </a:spcBef>
              <a:buFont typeface="Arial" panose="020B0604020202020204" pitchFamily="34" charset="0"/>
              <a:buChar char="•"/>
              <a:defRPr>
                <a:solidFill>
                  <a:schemeClr val="tx1"/>
                </a:solidFill>
                <a:latin typeface="Calibri" panose="020F0502020204030204" pitchFamily="34" charset="0"/>
              </a:defRPr>
            </a:lvl4pPr>
            <a:lvl5pPr marL="1866473" indent="-207386">
              <a:lnSpc>
                <a:spcPct val="90000"/>
              </a:lnSpc>
              <a:spcBef>
                <a:spcPts val="454"/>
              </a:spcBef>
              <a:buFont typeface="Arial" panose="020B0604020202020204" pitchFamily="34" charset="0"/>
              <a:buChar char="•"/>
              <a:defRPr>
                <a:solidFill>
                  <a:schemeClr val="tx1"/>
                </a:solidFill>
                <a:latin typeface="Calibri" panose="020F0502020204030204" pitchFamily="34" charset="0"/>
              </a:defRPr>
            </a:lvl5pPr>
            <a:lvl6pPr marL="2281245"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6pPr>
            <a:lvl7pPr marL="2696017"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7pPr>
            <a:lvl8pPr marL="3110789"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8pPr>
            <a:lvl9pPr marL="3525561"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29544">
              <a:lnSpc>
                <a:spcPct val="100000"/>
              </a:lnSpc>
              <a:spcBef>
                <a:spcPct val="0"/>
              </a:spcBef>
              <a:buNone/>
            </a:pPr>
            <a:fld id="{0D1634CF-A39F-455F-98ED-46C1C68D3A59}" type="slidenum">
              <a:rPr lang="en-GB" altLang="en-US" sz="1089">
                <a:solidFill>
                  <a:srgbClr val="898D9E"/>
                </a:solidFill>
              </a:rPr>
              <a:pPr defTabSz="829544">
                <a:lnSpc>
                  <a:spcPct val="100000"/>
                </a:lnSpc>
                <a:spcBef>
                  <a:spcPct val="0"/>
                </a:spcBef>
                <a:buNone/>
              </a:pPr>
              <a:t>11</a:t>
            </a:fld>
            <a:endParaRPr lang="en-GB" altLang="en-US" sz="1089">
              <a:solidFill>
                <a:srgbClr val="898D9E"/>
              </a:solidFill>
            </a:endParaRPr>
          </a:p>
        </p:txBody>
      </p:sp>
      <p:sp>
        <p:nvSpPr>
          <p:cNvPr id="6" name="Title 7">
            <a:extLst>
              <a:ext uri="{FF2B5EF4-FFF2-40B4-BE49-F238E27FC236}">
                <a16:creationId xmlns:a16="http://schemas.microsoft.com/office/drawing/2014/main" id="{DBEA97F6-251A-4A44-AFCF-0650D1AC0E04}"/>
              </a:ext>
            </a:extLst>
          </p:cNvPr>
          <p:cNvSpPr>
            <a:spLocks noGrp="1"/>
          </p:cNvSpPr>
          <p:nvPr>
            <p:ph type="title"/>
          </p:nvPr>
        </p:nvSpPr>
        <p:spPr>
          <a:xfrm>
            <a:off x="841921" y="522850"/>
            <a:ext cx="10845494" cy="442114"/>
          </a:xfrm>
        </p:spPr>
        <p:txBody>
          <a:bodyPr rtlCol="0"/>
          <a:lstStyle/>
          <a:p>
            <a:pPr>
              <a:defRPr/>
            </a:pPr>
            <a:r>
              <a:rPr lang="en-GB" sz="4899">
                <a:solidFill>
                  <a:srgbClr val="1F437F"/>
                </a:solidFill>
              </a:rPr>
              <a:t>CMZ Service Types</a:t>
            </a:r>
          </a:p>
        </p:txBody>
      </p:sp>
      <p:sp>
        <p:nvSpPr>
          <p:cNvPr id="4" name="Text Placeholder 16">
            <a:extLst>
              <a:ext uri="{FF2B5EF4-FFF2-40B4-BE49-F238E27FC236}">
                <a16:creationId xmlns:a16="http://schemas.microsoft.com/office/drawing/2014/main" id="{BECD0015-E8BB-4183-BDF8-A96C8FF572E2}"/>
              </a:ext>
            </a:extLst>
          </p:cNvPr>
          <p:cNvSpPr txBox="1">
            <a:spLocks/>
          </p:cNvSpPr>
          <p:nvPr/>
        </p:nvSpPr>
        <p:spPr>
          <a:xfrm>
            <a:off x="504586" y="873090"/>
            <a:ext cx="11864493" cy="6063680"/>
          </a:xfrm>
          <a:prstGeom prst="rect">
            <a:avLst/>
          </a:prstGeom>
        </p:spPr>
        <p:txBody>
          <a:bodyPr vert="horz" lIns="82951" tIns="41475" rIns="82951" bIns="41475" rtlCol="0">
            <a:normAutofit/>
          </a:bodyPr>
          <a:lstStyle>
            <a:lvl1pPr marL="177800" indent="-177800" algn="l" defTabSz="1007943" rtl="0" eaLnBrk="1" latinLnBrk="0" hangingPunct="1">
              <a:lnSpc>
                <a:spcPct val="90000"/>
              </a:lnSpc>
              <a:spcBef>
                <a:spcPts val="1102"/>
              </a:spcBef>
              <a:buClr>
                <a:schemeClr val="tx2"/>
              </a:buClr>
              <a:buFont typeface="Arial" panose="020B0604020202020204" pitchFamily="34" charset="0"/>
              <a:buChar char="•"/>
              <a:defRPr sz="2200" kern="1200">
                <a:solidFill>
                  <a:schemeClr val="accent2">
                    <a:lumMod val="10000"/>
                  </a:schemeClr>
                </a:solidFill>
                <a:latin typeface="+mn-lt"/>
                <a:ea typeface="+mn-ea"/>
                <a:cs typeface="+mn-cs"/>
              </a:defRPr>
            </a:lvl1pPr>
            <a:lvl2pPr marL="355600" indent="-177800" algn="l" defTabSz="1007943" rtl="0" eaLnBrk="1" latinLnBrk="0" hangingPunct="1">
              <a:lnSpc>
                <a:spcPct val="90000"/>
              </a:lnSpc>
              <a:spcBef>
                <a:spcPts val="551"/>
              </a:spcBef>
              <a:buFont typeface="Calibri" panose="020F0502020204030204" pitchFamily="34" charset="0"/>
              <a:buChar char="◦"/>
              <a:defRPr sz="1800" kern="1200">
                <a:solidFill>
                  <a:schemeClr val="tx2"/>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61300" indent="-161300" defTabSz="914406">
              <a:spcBef>
                <a:spcPts val="1000"/>
              </a:spcBef>
              <a:buClr>
                <a:srgbClr val="44546A"/>
              </a:buClr>
              <a:defRPr/>
            </a:pPr>
            <a:endParaRPr lang="en-GB" altLang="en-US" sz="1996">
              <a:solidFill>
                <a:srgbClr val="44546A">
                  <a:lumMod val="75000"/>
                </a:srgbClr>
              </a:solidFill>
              <a:latin typeface="Calibri" panose="020F0502020204030204"/>
            </a:endParaRPr>
          </a:p>
          <a:p>
            <a:pPr marL="0" indent="0" defTabSz="914406">
              <a:spcBef>
                <a:spcPts val="1000"/>
              </a:spcBef>
              <a:buClr>
                <a:srgbClr val="44546A"/>
              </a:buClr>
              <a:buNone/>
              <a:defRPr/>
            </a:pPr>
            <a:br>
              <a:rPr lang="en-GB" altLang="en-US" sz="1996">
                <a:solidFill>
                  <a:srgbClr val="161618"/>
                </a:solidFill>
                <a:latin typeface="Calibri" panose="020F0502020204030204"/>
                <a:hlinkClick r:id="rId3"/>
              </a:rPr>
            </a:br>
            <a:endParaRPr lang="en-GB" altLang="en-US" sz="1996">
              <a:solidFill>
                <a:srgbClr val="161618"/>
              </a:solidFill>
              <a:latin typeface="Calibri" panose="020F0502020204030204"/>
              <a:hlinkClick r:id="rId3"/>
            </a:endParaRPr>
          </a:p>
          <a:p>
            <a:pPr marL="0" indent="0" defTabSz="914406">
              <a:spcBef>
                <a:spcPts val="1000"/>
              </a:spcBef>
              <a:buClr>
                <a:srgbClr val="44546A"/>
              </a:buClr>
              <a:buNone/>
              <a:defRPr/>
            </a:pPr>
            <a:endParaRPr lang="en-GB" altLang="en-US" sz="1996">
              <a:solidFill>
                <a:srgbClr val="161618"/>
              </a:solidFill>
              <a:latin typeface="Calibri" panose="020F0502020204030204"/>
              <a:hlinkClick r:id="rId3"/>
            </a:endParaRPr>
          </a:p>
          <a:p>
            <a:pPr marL="0" indent="0" defTabSz="914406">
              <a:spcBef>
                <a:spcPts val="1000"/>
              </a:spcBef>
              <a:buClr>
                <a:srgbClr val="44546A"/>
              </a:buClr>
              <a:buNone/>
              <a:defRPr/>
            </a:pPr>
            <a:endParaRPr lang="en-GB" altLang="en-US" sz="1996">
              <a:solidFill>
                <a:srgbClr val="161618"/>
              </a:solidFill>
              <a:latin typeface="Calibri" panose="020F0502020204030204"/>
              <a:hlinkClick r:id="rId3"/>
            </a:endParaRPr>
          </a:p>
          <a:p>
            <a:pPr marL="0" indent="0" defTabSz="914406">
              <a:spcBef>
                <a:spcPts val="1000"/>
              </a:spcBef>
              <a:buClr>
                <a:srgbClr val="44546A"/>
              </a:buClr>
              <a:buNone/>
              <a:defRPr/>
            </a:pPr>
            <a:endParaRPr lang="en-GB" altLang="en-US" sz="1996">
              <a:solidFill>
                <a:srgbClr val="161618"/>
              </a:solidFill>
              <a:latin typeface="Calibri" panose="020F0502020204030204"/>
              <a:hlinkClick r:id="rId3"/>
            </a:endParaRPr>
          </a:p>
          <a:p>
            <a:pPr marL="0" indent="0" defTabSz="914406">
              <a:spcBef>
                <a:spcPts val="1000"/>
              </a:spcBef>
              <a:buClr>
                <a:srgbClr val="44546A"/>
              </a:buClr>
              <a:buNone/>
              <a:defRPr/>
            </a:pPr>
            <a:endParaRPr lang="en-GB" altLang="en-US" sz="1996">
              <a:solidFill>
                <a:srgbClr val="161618"/>
              </a:solidFill>
              <a:latin typeface="Calibri" panose="020F0502020204030204"/>
              <a:hlinkClick r:id="rId3"/>
            </a:endParaRPr>
          </a:p>
          <a:p>
            <a:pPr marL="0" indent="0" defTabSz="914406">
              <a:spcBef>
                <a:spcPts val="1000"/>
              </a:spcBef>
              <a:buClr>
                <a:srgbClr val="44546A"/>
              </a:buClr>
              <a:buNone/>
              <a:defRPr/>
            </a:pPr>
            <a:endParaRPr lang="en-GB" altLang="en-US" sz="1996">
              <a:solidFill>
                <a:srgbClr val="161618"/>
              </a:solidFill>
              <a:latin typeface="Calibri" panose="020F0502020204030204"/>
              <a:hlinkClick r:id="rId3"/>
            </a:endParaRPr>
          </a:p>
          <a:p>
            <a:pPr marL="0" indent="0" defTabSz="914406">
              <a:spcBef>
                <a:spcPts val="1000"/>
              </a:spcBef>
              <a:buClr>
                <a:srgbClr val="44546A"/>
              </a:buClr>
              <a:buNone/>
              <a:defRPr/>
            </a:pPr>
            <a:endParaRPr lang="en-GB" altLang="en-US" sz="1996">
              <a:solidFill>
                <a:srgbClr val="161618"/>
              </a:solidFill>
              <a:latin typeface="Calibri" panose="020F0502020204030204"/>
              <a:hlinkClick r:id="rId3"/>
            </a:endParaRPr>
          </a:p>
          <a:p>
            <a:pPr marL="0" indent="0" defTabSz="914406">
              <a:spcBef>
                <a:spcPts val="1000"/>
              </a:spcBef>
              <a:buClr>
                <a:srgbClr val="44546A"/>
              </a:buClr>
              <a:buNone/>
              <a:defRPr/>
            </a:pPr>
            <a:endParaRPr lang="en-GB" altLang="en-US" sz="1996">
              <a:solidFill>
                <a:srgbClr val="161618"/>
              </a:solidFill>
              <a:latin typeface="Calibri" panose="020F0502020204030204"/>
              <a:hlinkClick r:id="rId3"/>
            </a:endParaRPr>
          </a:p>
          <a:p>
            <a:pPr marL="0" indent="0" defTabSz="914406">
              <a:spcBef>
                <a:spcPts val="1000"/>
              </a:spcBef>
              <a:buClr>
                <a:srgbClr val="44546A"/>
              </a:buClr>
              <a:buNone/>
              <a:defRPr/>
            </a:pPr>
            <a:endParaRPr lang="en-GB" altLang="en-US" sz="1996">
              <a:solidFill>
                <a:srgbClr val="161618"/>
              </a:solidFill>
              <a:latin typeface="Calibri" panose="020F0502020204030204"/>
            </a:endParaRPr>
          </a:p>
          <a:p>
            <a:pPr marL="0" indent="0" defTabSz="914406">
              <a:spcBef>
                <a:spcPts val="1000"/>
              </a:spcBef>
              <a:buClr>
                <a:srgbClr val="44546A"/>
              </a:buClr>
              <a:buNone/>
              <a:defRPr/>
            </a:pPr>
            <a:br>
              <a:rPr lang="en-GB" altLang="en-US" sz="1996">
                <a:solidFill>
                  <a:srgbClr val="161618"/>
                </a:solidFill>
                <a:latin typeface="Calibri" panose="020F0502020204030204"/>
              </a:rPr>
            </a:br>
            <a:endParaRPr lang="en-GB" altLang="en-US" sz="1996">
              <a:solidFill>
                <a:srgbClr val="161618"/>
              </a:solidFill>
              <a:latin typeface="Calibri" panose="020F0502020204030204"/>
            </a:endParaRPr>
          </a:p>
        </p:txBody>
      </p:sp>
      <p:graphicFrame>
        <p:nvGraphicFramePr>
          <p:cNvPr id="2" name="Diagram 1">
            <a:extLst>
              <a:ext uri="{FF2B5EF4-FFF2-40B4-BE49-F238E27FC236}">
                <a16:creationId xmlns:a16="http://schemas.microsoft.com/office/drawing/2014/main" id="{C5D374B2-3758-4559-8FFF-9270D0F56C21}"/>
              </a:ext>
            </a:extLst>
          </p:cNvPr>
          <p:cNvGraphicFramePr/>
          <p:nvPr>
            <p:extLst>
              <p:ext uri="{D42A27DB-BD31-4B8C-83A1-F6EECF244321}">
                <p14:modId xmlns:p14="http://schemas.microsoft.com/office/powerpoint/2010/main" val="1064622494"/>
              </p:ext>
            </p:extLst>
          </p:nvPr>
        </p:nvGraphicFramePr>
        <p:xfrm>
          <a:off x="372702" y="1315204"/>
          <a:ext cx="11314714" cy="4161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44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C6ED02C3-3D0C-49E6-8EBA-4AB233BC6525}"/>
              </a:ext>
            </a:extLst>
          </p:cNvPr>
          <p:cNvSpPr>
            <a:spLocks noGrp="1"/>
          </p:cNvSpPr>
          <p:nvPr>
            <p:ph type="body" sz="quarter" idx="13"/>
          </p:nvPr>
        </p:nvSpPr>
        <p:spPr/>
        <p:txBody>
          <a:bodyPr/>
          <a:lstStyle/>
          <a:p>
            <a:pPr>
              <a:defRPr/>
            </a:pPr>
            <a:endParaRPr lang="en-GB"/>
          </a:p>
          <a:p>
            <a:pPr>
              <a:defRPr/>
            </a:pPr>
            <a:endParaRPr lang="en-GB"/>
          </a:p>
          <a:p>
            <a:pPr>
              <a:defRPr/>
            </a:pPr>
            <a:endParaRPr lang="en-GB"/>
          </a:p>
          <a:p>
            <a:pPr>
              <a:defRPr/>
            </a:pPr>
            <a:endParaRPr lang="en-GB"/>
          </a:p>
          <a:p>
            <a:pPr>
              <a:defRPr/>
            </a:pPr>
            <a:endParaRPr lang="en-GB"/>
          </a:p>
        </p:txBody>
      </p:sp>
      <p:sp>
        <p:nvSpPr>
          <p:cNvPr id="7" name="Title 7">
            <a:extLst>
              <a:ext uri="{FF2B5EF4-FFF2-40B4-BE49-F238E27FC236}">
                <a16:creationId xmlns:a16="http://schemas.microsoft.com/office/drawing/2014/main" id="{E04C1D2F-81C3-40CF-8310-FDEE6BED365D}"/>
              </a:ext>
            </a:extLst>
          </p:cNvPr>
          <p:cNvSpPr>
            <a:spLocks noGrp="1"/>
          </p:cNvSpPr>
          <p:nvPr>
            <p:ph type="title"/>
          </p:nvPr>
        </p:nvSpPr>
        <p:spPr>
          <a:xfrm>
            <a:off x="630438" y="565888"/>
            <a:ext cx="10190273" cy="442843"/>
          </a:xfrm>
        </p:spPr>
        <p:txBody>
          <a:bodyPr rtlCol="0"/>
          <a:lstStyle/>
          <a:p>
            <a:pPr>
              <a:defRPr/>
            </a:pPr>
            <a:r>
              <a:rPr lang="en-GB" sz="4899" b="1">
                <a:solidFill>
                  <a:srgbClr val="1F437F"/>
                </a:solidFill>
              </a:rPr>
              <a:t>Story so Far – Flexible Services</a:t>
            </a:r>
          </a:p>
        </p:txBody>
      </p:sp>
      <p:graphicFrame>
        <p:nvGraphicFramePr>
          <p:cNvPr id="3" name="Diagram 2">
            <a:extLst>
              <a:ext uri="{FF2B5EF4-FFF2-40B4-BE49-F238E27FC236}">
                <a16:creationId xmlns:a16="http://schemas.microsoft.com/office/drawing/2014/main" id="{805C031A-C5AB-41E7-9F67-E907CC4C5FD0}"/>
              </a:ext>
            </a:extLst>
          </p:cNvPr>
          <p:cNvGraphicFramePr/>
          <p:nvPr/>
        </p:nvGraphicFramePr>
        <p:xfrm>
          <a:off x="1000894" y="1316069"/>
          <a:ext cx="9449361" cy="444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0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C6ED02C3-3D0C-49E6-8EBA-4AB233BC6525}"/>
              </a:ext>
            </a:extLst>
          </p:cNvPr>
          <p:cNvSpPr>
            <a:spLocks noGrp="1"/>
          </p:cNvSpPr>
          <p:nvPr>
            <p:ph type="body" sz="quarter" idx="13"/>
          </p:nvPr>
        </p:nvSpPr>
        <p:spPr/>
        <p:txBody>
          <a:bodyPr/>
          <a:lstStyle/>
          <a:p>
            <a:pPr>
              <a:defRPr/>
            </a:pPr>
            <a:endParaRPr lang="en-GB"/>
          </a:p>
          <a:p>
            <a:pPr>
              <a:defRPr/>
            </a:pPr>
            <a:endParaRPr lang="en-GB"/>
          </a:p>
          <a:p>
            <a:pPr>
              <a:defRPr/>
            </a:pPr>
            <a:endParaRPr lang="en-GB"/>
          </a:p>
          <a:p>
            <a:pPr>
              <a:defRPr/>
            </a:pPr>
            <a:endParaRPr lang="en-GB"/>
          </a:p>
          <a:p>
            <a:pPr>
              <a:defRPr/>
            </a:pPr>
            <a:endParaRPr lang="en-GB"/>
          </a:p>
        </p:txBody>
      </p:sp>
      <p:sp>
        <p:nvSpPr>
          <p:cNvPr id="7" name="Title 7">
            <a:extLst>
              <a:ext uri="{FF2B5EF4-FFF2-40B4-BE49-F238E27FC236}">
                <a16:creationId xmlns:a16="http://schemas.microsoft.com/office/drawing/2014/main" id="{E04C1D2F-81C3-40CF-8310-FDEE6BED365D}"/>
              </a:ext>
            </a:extLst>
          </p:cNvPr>
          <p:cNvSpPr>
            <a:spLocks noGrp="1"/>
          </p:cNvSpPr>
          <p:nvPr>
            <p:ph type="title"/>
          </p:nvPr>
        </p:nvSpPr>
        <p:spPr>
          <a:xfrm>
            <a:off x="678003" y="591432"/>
            <a:ext cx="6101585" cy="442843"/>
          </a:xfrm>
        </p:spPr>
        <p:txBody>
          <a:bodyPr rtlCol="0"/>
          <a:lstStyle/>
          <a:p>
            <a:pPr>
              <a:defRPr/>
            </a:pPr>
            <a:r>
              <a:rPr lang="en-GB" sz="4899" b="1">
                <a:solidFill>
                  <a:srgbClr val="1F437F"/>
                </a:solidFill>
              </a:rPr>
              <a:t>Future</a:t>
            </a:r>
          </a:p>
        </p:txBody>
      </p:sp>
      <p:graphicFrame>
        <p:nvGraphicFramePr>
          <p:cNvPr id="3" name="Diagram 2">
            <a:extLst>
              <a:ext uri="{FF2B5EF4-FFF2-40B4-BE49-F238E27FC236}">
                <a16:creationId xmlns:a16="http://schemas.microsoft.com/office/drawing/2014/main" id="{66AF2293-4FE7-4FD0-B5B9-EF2B51463F95}"/>
              </a:ext>
            </a:extLst>
          </p:cNvPr>
          <p:cNvGraphicFramePr/>
          <p:nvPr/>
        </p:nvGraphicFramePr>
        <p:xfrm>
          <a:off x="582929" y="812852"/>
          <a:ext cx="10978634" cy="4936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a:xfrm>
            <a:off x="603721" y="591978"/>
            <a:ext cx="10845494" cy="442114"/>
          </a:xfrm>
        </p:spPr>
        <p:txBody>
          <a:bodyPr rtlCol="0"/>
          <a:lstStyle/>
          <a:p>
            <a:pPr lvl="1"/>
            <a:r>
              <a:rPr lang="en-GB" sz="4899" b="1">
                <a:solidFill>
                  <a:srgbClr val="1F437F"/>
                </a:solidFill>
                <a:latin typeface="+mn-lt"/>
              </a:rPr>
              <a:t>Contact Details for the FS Team</a:t>
            </a:r>
          </a:p>
        </p:txBody>
      </p:sp>
      <p:sp>
        <p:nvSpPr>
          <p:cNvPr id="2" name="Rectangle 1"/>
          <p:cNvSpPr/>
          <p:nvPr/>
        </p:nvSpPr>
        <p:spPr>
          <a:xfrm>
            <a:off x="1885610" y="1374613"/>
            <a:ext cx="7130752" cy="539058"/>
          </a:xfrm>
          <a:prstGeom prst="rect">
            <a:avLst/>
          </a:prstGeom>
        </p:spPr>
        <p:txBody>
          <a:bodyPr wrap="square">
            <a:spAutoFit/>
          </a:bodyPr>
          <a:lstStyle/>
          <a:p>
            <a:pPr defTabSz="829544"/>
            <a:endParaRPr lang="en-GB" sz="1633">
              <a:solidFill>
                <a:prstClr val="black"/>
              </a:solidFill>
              <a:latin typeface="Calibri" panose="020F0502020204030204"/>
            </a:endParaRPr>
          </a:p>
          <a:p>
            <a:pPr defTabSz="829544"/>
            <a:r>
              <a:rPr lang="en-GB" sz="1270">
                <a:solidFill>
                  <a:prstClr val="black"/>
                </a:solidFill>
                <a:latin typeface="Calibri" panose="020F0502020204030204"/>
              </a:rPr>
              <a:t> </a:t>
            </a:r>
            <a:endParaRPr lang="en-GB" sz="1633">
              <a:solidFill>
                <a:prstClr val="black"/>
              </a:solidFill>
              <a:latin typeface="Calibri" panose="020F0502020204030204"/>
            </a:endParaRPr>
          </a:p>
        </p:txBody>
      </p:sp>
      <p:sp>
        <p:nvSpPr>
          <p:cNvPr id="4" name="Rectangle 3"/>
          <p:cNvSpPr/>
          <p:nvPr/>
        </p:nvSpPr>
        <p:spPr>
          <a:xfrm>
            <a:off x="658194" y="1113138"/>
            <a:ext cx="10747505" cy="287771"/>
          </a:xfrm>
          <a:prstGeom prst="rect">
            <a:avLst/>
          </a:prstGeom>
        </p:spPr>
        <p:txBody>
          <a:bodyPr wrap="square">
            <a:spAutoFit/>
          </a:bodyPr>
          <a:lstStyle/>
          <a:p>
            <a:pPr defTabSz="829544"/>
            <a:r>
              <a:rPr lang="en-GB" sz="1270">
                <a:solidFill>
                  <a:prstClr val="black"/>
                </a:solidFill>
                <a:latin typeface="Calibri" panose="020F0502020204030204"/>
              </a:rPr>
              <a:t> </a:t>
            </a:r>
            <a:endParaRPr lang="en-GB" sz="1996">
              <a:solidFill>
                <a:prstClr val="black"/>
              </a:solidFill>
              <a:latin typeface="Calibri" panose="020F0502020204030204"/>
            </a:endParaRPr>
          </a:p>
        </p:txBody>
      </p:sp>
      <p:sp>
        <p:nvSpPr>
          <p:cNvPr id="3" name="Rectangle 2"/>
          <p:cNvSpPr/>
          <p:nvPr/>
        </p:nvSpPr>
        <p:spPr>
          <a:xfrm>
            <a:off x="658193" y="1368617"/>
            <a:ext cx="10305704" cy="399468"/>
          </a:xfrm>
          <a:prstGeom prst="rect">
            <a:avLst/>
          </a:prstGeom>
        </p:spPr>
        <p:txBody>
          <a:bodyPr wrap="square">
            <a:spAutoFit/>
          </a:bodyPr>
          <a:lstStyle/>
          <a:p>
            <a:pPr marL="829544" lvl="2" defTabSz="829544"/>
            <a:endParaRPr lang="en-GB" sz="1996">
              <a:solidFill>
                <a:prstClr val="black"/>
              </a:solidFill>
              <a:latin typeface="Calibri" panose="020F0502020204030204"/>
            </a:endParaRPr>
          </a:p>
        </p:txBody>
      </p:sp>
      <p:sp>
        <p:nvSpPr>
          <p:cNvPr id="6" name="Slide Number Placeholder 5"/>
          <p:cNvSpPr>
            <a:spLocks noGrp="1"/>
          </p:cNvSpPr>
          <p:nvPr>
            <p:ph type="sldNum" sz="quarter" idx="15"/>
          </p:nvPr>
        </p:nvSpPr>
        <p:spPr/>
        <p:txBody>
          <a:bodyPr/>
          <a:lstStyle/>
          <a:p>
            <a:pPr defTabSz="829544">
              <a:defRPr/>
            </a:pPr>
            <a:fld id="{34C50F2F-727C-49E3-8CA1-DFA82DF77704}" type="slidenum">
              <a:rPr lang="en-GB">
                <a:solidFill>
                  <a:prstClr val="black">
                    <a:tint val="75000"/>
                  </a:prstClr>
                </a:solidFill>
                <a:latin typeface="Calibri" panose="020F0502020204030204"/>
              </a:rPr>
              <a:pPr defTabSz="829544">
                <a:defRPr/>
              </a:pPr>
              <a:t>14</a:t>
            </a:fld>
            <a:endParaRPr lang="en-GB">
              <a:solidFill>
                <a:prstClr val="black">
                  <a:tint val="75000"/>
                </a:prstClr>
              </a:solidFill>
              <a:latin typeface="Calibri" panose="020F0502020204030204"/>
            </a:endParaRPr>
          </a:p>
        </p:txBody>
      </p:sp>
      <p:graphicFrame>
        <p:nvGraphicFramePr>
          <p:cNvPr id="8" name="Diagram 7">
            <a:extLst>
              <a:ext uri="{FF2B5EF4-FFF2-40B4-BE49-F238E27FC236}">
                <a16:creationId xmlns:a16="http://schemas.microsoft.com/office/drawing/2014/main" id="{CB23FD5D-7D62-4FAF-8CF4-F64D21113736}"/>
              </a:ext>
            </a:extLst>
          </p:cNvPr>
          <p:cNvGraphicFramePr/>
          <p:nvPr>
            <p:extLst>
              <p:ext uri="{D42A27DB-BD31-4B8C-83A1-F6EECF244321}">
                <p14:modId xmlns:p14="http://schemas.microsoft.com/office/powerpoint/2010/main" val="3886968074"/>
              </p:ext>
            </p:extLst>
          </p:nvPr>
        </p:nvGraphicFramePr>
        <p:xfrm>
          <a:off x="1462764" y="1458522"/>
          <a:ext cx="7976445" cy="355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211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a:xfrm>
            <a:off x="603721" y="591978"/>
            <a:ext cx="10845494" cy="442114"/>
          </a:xfrm>
        </p:spPr>
        <p:txBody>
          <a:bodyPr rtlCol="0"/>
          <a:lstStyle/>
          <a:p>
            <a:pPr lvl="1"/>
            <a:r>
              <a:rPr lang="en-GB" sz="4899" b="1">
                <a:solidFill>
                  <a:srgbClr val="1F437F"/>
                </a:solidFill>
                <a:latin typeface="+mn-lt"/>
              </a:rPr>
              <a:t>Useful Website Addresses </a:t>
            </a:r>
          </a:p>
        </p:txBody>
      </p:sp>
      <p:sp>
        <p:nvSpPr>
          <p:cNvPr id="2" name="Rectangle 1"/>
          <p:cNvSpPr/>
          <p:nvPr/>
        </p:nvSpPr>
        <p:spPr>
          <a:xfrm>
            <a:off x="1885610" y="1374613"/>
            <a:ext cx="7130752" cy="539058"/>
          </a:xfrm>
          <a:prstGeom prst="rect">
            <a:avLst/>
          </a:prstGeom>
        </p:spPr>
        <p:txBody>
          <a:bodyPr wrap="square">
            <a:spAutoFit/>
          </a:bodyPr>
          <a:lstStyle/>
          <a:p>
            <a:pPr defTabSz="829544"/>
            <a:endParaRPr lang="en-GB" sz="1633">
              <a:solidFill>
                <a:prstClr val="black"/>
              </a:solidFill>
              <a:latin typeface="Calibri" panose="020F0502020204030204"/>
            </a:endParaRPr>
          </a:p>
          <a:p>
            <a:pPr defTabSz="829544"/>
            <a:r>
              <a:rPr lang="en-GB" sz="1270">
                <a:solidFill>
                  <a:prstClr val="black"/>
                </a:solidFill>
                <a:latin typeface="Calibri" panose="020F0502020204030204"/>
              </a:rPr>
              <a:t> </a:t>
            </a:r>
            <a:endParaRPr lang="en-GB" sz="1633">
              <a:solidFill>
                <a:prstClr val="black"/>
              </a:solidFill>
              <a:latin typeface="Calibri" panose="020F0502020204030204"/>
            </a:endParaRPr>
          </a:p>
        </p:txBody>
      </p:sp>
      <p:sp>
        <p:nvSpPr>
          <p:cNvPr id="4" name="Rectangle 3"/>
          <p:cNvSpPr/>
          <p:nvPr/>
        </p:nvSpPr>
        <p:spPr>
          <a:xfrm>
            <a:off x="658194" y="1113138"/>
            <a:ext cx="10747505" cy="287771"/>
          </a:xfrm>
          <a:prstGeom prst="rect">
            <a:avLst/>
          </a:prstGeom>
        </p:spPr>
        <p:txBody>
          <a:bodyPr wrap="square">
            <a:spAutoFit/>
          </a:bodyPr>
          <a:lstStyle/>
          <a:p>
            <a:pPr defTabSz="829544"/>
            <a:r>
              <a:rPr lang="en-GB" sz="1270">
                <a:solidFill>
                  <a:prstClr val="black"/>
                </a:solidFill>
                <a:latin typeface="Calibri" panose="020F0502020204030204"/>
              </a:rPr>
              <a:t> </a:t>
            </a:r>
            <a:endParaRPr lang="en-GB" sz="1996">
              <a:solidFill>
                <a:prstClr val="black"/>
              </a:solidFill>
              <a:latin typeface="Calibri" panose="020F0502020204030204"/>
            </a:endParaRPr>
          </a:p>
        </p:txBody>
      </p:sp>
      <p:sp>
        <p:nvSpPr>
          <p:cNvPr id="3" name="Rectangle 2"/>
          <p:cNvSpPr/>
          <p:nvPr/>
        </p:nvSpPr>
        <p:spPr>
          <a:xfrm>
            <a:off x="658193" y="1368617"/>
            <a:ext cx="10305704" cy="399468"/>
          </a:xfrm>
          <a:prstGeom prst="rect">
            <a:avLst/>
          </a:prstGeom>
        </p:spPr>
        <p:txBody>
          <a:bodyPr wrap="square">
            <a:spAutoFit/>
          </a:bodyPr>
          <a:lstStyle/>
          <a:p>
            <a:pPr marL="829544" lvl="2" defTabSz="829544"/>
            <a:endParaRPr lang="en-GB" sz="1996">
              <a:solidFill>
                <a:prstClr val="black"/>
              </a:solidFill>
              <a:latin typeface="Calibri" panose="020F0502020204030204"/>
            </a:endParaRPr>
          </a:p>
        </p:txBody>
      </p:sp>
      <p:sp>
        <p:nvSpPr>
          <p:cNvPr id="6" name="Slide Number Placeholder 5"/>
          <p:cNvSpPr>
            <a:spLocks noGrp="1"/>
          </p:cNvSpPr>
          <p:nvPr>
            <p:ph type="sldNum" sz="quarter" idx="15"/>
          </p:nvPr>
        </p:nvSpPr>
        <p:spPr/>
        <p:txBody>
          <a:bodyPr/>
          <a:lstStyle/>
          <a:p>
            <a:pPr defTabSz="829544">
              <a:defRPr/>
            </a:pPr>
            <a:fld id="{34C50F2F-727C-49E3-8CA1-DFA82DF77704}" type="slidenum">
              <a:rPr lang="en-GB">
                <a:solidFill>
                  <a:prstClr val="black">
                    <a:tint val="75000"/>
                  </a:prstClr>
                </a:solidFill>
                <a:latin typeface="Calibri" panose="020F0502020204030204"/>
              </a:rPr>
              <a:pPr defTabSz="829544">
                <a:defRPr/>
              </a:pPr>
              <a:t>15</a:t>
            </a:fld>
            <a:endParaRPr lang="en-GB">
              <a:solidFill>
                <a:prstClr val="black">
                  <a:tint val="75000"/>
                </a:prstClr>
              </a:solidFill>
              <a:latin typeface="Calibri" panose="020F0502020204030204"/>
            </a:endParaRPr>
          </a:p>
        </p:txBody>
      </p:sp>
      <p:graphicFrame>
        <p:nvGraphicFramePr>
          <p:cNvPr id="8" name="Diagram 7">
            <a:extLst>
              <a:ext uri="{FF2B5EF4-FFF2-40B4-BE49-F238E27FC236}">
                <a16:creationId xmlns:a16="http://schemas.microsoft.com/office/drawing/2014/main" id="{CB23FD5D-7D62-4FAF-8CF4-F64D21113736}"/>
              </a:ext>
            </a:extLst>
          </p:cNvPr>
          <p:cNvGraphicFramePr/>
          <p:nvPr/>
        </p:nvGraphicFramePr>
        <p:xfrm>
          <a:off x="1228104" y="1413569"/>
          <a:ext cx="9320806" cy="403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9911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C:\Users\GS90213\AppData\Local\Microsoft\Windows\Temporary Internet Files\Content.IE5\00SORVVZ\passe-compose-ou-imparfait-grammaire-bdf-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2841">
            <a:off x="2559082" y="213227"/>
            <a:ext cx="3650687" cy="232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ttps://ukc-powerpoint.officeapps.live.com/pods/GetClipboardImage.ashx?Id=a9aca764-636d-45c7-ae2b-7c10387addac&amp;DC=GUK1&amp;wdoverrides=GetClipboardImageEnabled:true">
            <a:extLst>
              <a:ext uri="{FF2B5EF4-FFF2-40B4-BE49-F238E27FC236}">
                <a16:creationId xmlns:a16="http://schemas.microsoft.com/office/drawing/2014/main" id="{EC005501-A6E7-4362-AC04-3E87461BE6CE}"/>
              </a:ext>
            </a:extLst>
          </p:cNvPr>
          <p:cNvSpPr>
            <a:spLocks noChangeAspect="1" noChangeArrowheads="1"/>
          </p:cNvSpPr>
          <p:nvPr/>
        </p:nvSpPr>
        <p:spPr bwMode="auto">
          <a:xfrm>
            <a:off x="5957750" y="3290750"/>
            <a:ext cx="276502" cy="2765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51" tIns="41475" rIns="82951" bIns="41475" numCol="1" anchor="t" anchorCtr="0" compatLnSpc="1">
            <a:prstTxWarp prst="textNoShape">
              <a:avLst/>
            </a:prstTxWarp>
          </a:bodyPr>
          <a:lstStyle/>
          <a:p>
            <a:pPr defTabSz="829544"/>
            <a:endParaRPr lang="en-GB" sz="1633">
              <a:solidFill>
                <a:prstClr val="black"/>
              </a:solidFill>
              <a:latin typeface="Calibri" panose="020F0502020204030204"/>
            </a:endParaRPr>
          </a:p>
        </p:txBody>
      </p:sp>
    </p:spTree>
    <p:extLst>
      <p:ext uri="{BB962C8B-B14F-4D97-AF65-F5344CB8AC3E}">
        <p14:creationId xmlns:p14="http://schemas.microsoft.com/office/powerpoint/2010/main" val="89874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4537B0-8A49-4A07-ABBC-4C540F03C2D2}"/>
              </a:ext>
            </a:extLst>
          </p:cNvPr>
          <p:cNvSpPr>
            <a:spLocks noGrp="1"/>
          </p:cNvSpPr>
          <p:nvPr>
            <p:ph type="title"/>
          </p:nvPr>
        </p:nvSpPr>
        <p:spPr>
          <a:xfrm>
            <a:off x="629331" y="591978"/>
            <a:ext cx="10867096" cy="442114"/>
          </a:xfrm>
        </p:spPr>
        <p:txBody>
          <a:bodyPr rtlCol="0"/>
          <a:lstStyle/>
          <a:p>
            <a:pPr>
              <a:defRPr/>
            </a:pPr>
            <a:r>
              <a:rPr lang="en-GB" sz="4899">
                <a:solidFill>
                  <a:srgbClr val="1F437F"/>
                </a:solidFill>
              </a:rPr>
              <a:t>Agenda</a:t>
            </a:r>
          </a:p>
        </p:txBody>
      </p:sp>
      <p:sp>
        <p:nvSpPr>
          <p:cNvPr id="19459" name="Slide Number Placeholder 6"/>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907"/>
              </a:spcBef>
              <a:buFont typeface="Arial" panose="020B0604020202020204" pitchFamily="34" charset="0"/>
              <a:buChar char="•"/>
              <a:defRPr sz="1996">
                <a:solidFill>
                  <a:srgbClr val="161618"/>
                </a:solidFill>
                <a:latin typeface="Calibri" panose="020F0502020204030204" pitchFamily="34" charset="0"/>
              </a:defRPr>
            </a:lvl1pPr>
            <a:lvl2pPr marL="674004" indent="-259232">
              <a:lnSpc>
                <a:spcPct val="90000"/>
              </a:lnSpc>
              <a:spcBef>
                <a:spcPts val="454"/>
              </a:spcBef>
              <a:buFont typeface="Calibri" panose="020F0502020204030204" pitchFamily="34" charset="0"/>
              <a:buChar char="◦"/>
              <a:defRPr>
                <a:solidFill>
                  <a:schemeClr val="tx2"/>
                </a:solidFill>
                <a:latin typeface="Calibri" panose="020F0502020204030204" pitchFamily="34" charset="0"/>
              </a:defRPr>
            </a:lvl2pPr>
            <a:lvl3pPr marL="1036930" indent="-207386">
              <a:lnSpc>
                <a:spcPct val="90000"/>
              </a:lnSpc>
              <a:spcBef>
                <a:spcPts val="454"/>
              </a:spcBef>
              <a:buFont typeface="Arial" panose="020B0604020202020204" pitchFamily="34" charset="0"/>
              <a:buChar char="•"/>
              <a:defRPr sz="1814">
                <a:solidFill>
                  <a:schemeClr val="tx1"/>
                </a:solidFill>
                <a:latin typeface="Calibri" panose="020F0502020204030204" pitchFamily="34" charset="0"/>
              </a:defRPr>
            </a:lvl3pPr>
            <a:lvl4pPr marL="1451701" indent="-207386">
              <a:lnSpc>
                <a:spcPct val="90000"/>
              </a:lnSpc>
              <a:spcBef>
                <a:spcPts val="454"/>
              </a:spcBef>
              <a:buFont typeface="Arial" panose="020B0604020202020204" pitchFamily="34" charset="0"/>
              <a:buChar char="•"/>
              <a:defRPr>
                <a:solidFill>
                  <a:schemeClr val="tx1"/>
                </a:solidFill>
                <a:latin typeface="Calibri" panose="020F0502020204030204" pitchFamily="34" charset="0"/>
              </a:defRPr>
            </a:lvl4pPr>
            <a:lvl5pPr marL="1866473" indent="-207386">
              <a:lnSpc>
                <a:spcPct val="90000"/>
              </a:lnSpc>
              <a:spcBef>
                <a:spcPts val="454"/>
              </a:spcBef>
              <a:buFont typeface="Arial" panose="020B0604020202020204" pitchFamily="34" charset="0"/>
              <a:buChar char="•"/>
              <a:defRPr>
                <a:solidFill>
                  <a:schemeClr val="tx1"/>
                </a:solidFill>
                <a:latin typeface="Calibri" panose="020F0502020204030204" pitchFamily="34" charset="0"/>
              </a:defRPr>
            </a:lvl5pPr>
            <a:lvl6pPr marL="2281245"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6pPr>
            <a:lvl7pPr marL="2696017"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7pPr>
            <a:lvl8pPr marL="3110789"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8pPr>
            <a:lvl9pPr marL="3525561"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29544">
              <a:lnSpc>
                <a:spcPct val="100000"/>
              </a:lnSpc>
              <a:spcBef>
                <a:spcPct val="0"/>
              </a:spcBef>
              <a:buNone/>
            </a:pPr>
            <a:fld id="{9C16FD1F-60F8-40F5-8ACA-3210FFB4A63A}" type="slidenum">
              <a:rPr lang="en-GB" altLang="en-US" sz="1089">
                <a:solidFill>
                  <a:srgbClr val="898D9E"/>
                </a:solidFill>
              </a:rPr>
              <a:pPr defTabSz="829544">
                <a:lnSpc>
                  <a:spcPct val="100000"/>
                </a:lnSpc>
                <a:spcBef>
                  <a:spcPct val="0"/>
                </a:spcBef>
                <a:buNone/>
              </a:pPr>
              <a:t>2</a:t>
            </a:fld>
            <a:endParaRPr lang="en-GB" altLang="en-US" sz="1089">
              <a:solidFill>
                <a:srgbClr val="898D9E"/>
              </a:solidFill>
            </a:endParaRPr>
          </a:p>
        </p:txBody>
      </p:sp>
      <p:sp>
        <p:nvSpPr>
          <p:cNvPr id="18436" name="Text Placeholder 16">
            <a:extLst>
              <a:ext uri="{FF2B5EF4-FFF2-40B4-BE49-F238E27FC236}">
                <a16:creationId xmlns:a16="http://schemas.microsoft.com/office/drawing/2014/main" id="{0144448B-EB00-46C1-8354-1D836A5FF063}"/>
              </a:ext>
            </a:extLst>
          </p:cNvPr>
          <p:cNvSpPr>
            <a:spLocks noGrp="1"/>
          </p:cNvSpPr>
          <p:nvPr>
            <p:ph type="body" sz="quarter" idx="14"/>
          </p:nvPr>
        </p:nvSpPr>
        <p:spPr>
          <a:xfrm>
            <a:off x="785879" y="1321471"/>
            <a:ext cx="4626798" cy="4717174"/>
          </a:xfrm>
        </p:spPr>
        <p:txBody>
          <a:bodyPr>
            <a:noAutofit/>
          </a:bodyPr>
          <a:lstStyle/>
          <a:p>
            <a:pPr marL="0" indent="0">
              <a:buNone/>
              <a:defRPr/>
            </a:pPr>
            <a:endParaRPr lang="en-GB" altLang="en-US" sz="2540" dirty="0">
              <a:solidFill>
                <a:srgbClr val="1F437F"/>
              </a:solidFill>
            </a:endParaRPr>
          </a:p>
          <a:p>
            <a:pPr eaLnBrk="1" hangingPunct="1">
              <a:buFont typeface="Arial" charset="0"/>
              <a:buChar char="•"/>
              <a:defRPr/>
            </a:pPr>
            <a:r>
              <a:rPr lang="en-GB" altLang="en-US" sz="2177" dirty="0">
                <a:solidFill>
                  <a:srgbClr val="1F437F"/>
                </a:solidFill>
              </a:rPr>
              <a:t>The Network </a:t>
            </a:r>
          </a:p>
          <a:p>
            <a:pPr eaLnBrk="1" hangingPunct="1">
              <a:buFont typeface="Arial" charset="0"/>
              <a:buChar char="•"/>
              <a:defRPr/>
            </a:pPr>
            <a:r>
              <a:rPr lang="en-GB" altLang="en-US" sz="2177" dirty="0">
                <a:solidFill>
                  <a:srgbClr val="1F437F"/>
                </a:solidFill>
              </a:rPr>
              <a:t>Connections Information &amp; Support</a:t>
            </a:r>
          </a:p>
          <a:p>
            <a:pPr eaLnBrk="1" hangingPunct="1">
              <a:buFont typeface="Arial" charset="0"/>
              <a:buChar char="•"/>
              <a:defRPr/>
            </a:pPr>
            <a:r>
              <a:rPr lang="en-GB" altLang="en-US" sz="2177" dirty="0">
                <a:solidFill>
                  <a:srgbClr val="1F437F"/>
                </a:solidFill>
              </a:rPr>
              <a:t>Why we Need Flexible Solutions</a:t>
            </a:r>
          </a:p>
          <a:p>
            <a:pPr eaLnBrk="1" hangingPunct="1">
              <a:buFont typeface="Arial" charset="0"/>
              <a:buChar char="•"/>
              <a:defRPr/>
            </a:pPr>
            <a:r>
              <a:rPr lang="en-GB" altLang="en-US" sz="2177" dirty="0">
                <a:solidFill>
                  <a:srgbClr val="1F437F"/>
                </a:solidFill>
              </a:rPr>
              <a:t>Types of Flexible Connections</a:t>
            </a:r>
          </a:p>
          <a:p>
            <a:pPr eaLnBrk="1" hangingPunct="1">
              <a:buFont typeface="Arial" charset="0"/>
              <a:buChar char="•"/>
              <a:defRPr/>
            </a:pPr>
            <a:r>
              <a:rPr lang="en-GB" altLang="en-US" sz="2177" dirty="0">
                <a:solidFill>
                  <a:srgbClr val="1F437F"/>
                </a:solidFill>
              </a:rPr>
              <a:t> Progress to Date</a:t>
            </a:r>
          </a:p>
          <a:p>
            <a:pPr eaLnBrk="1" hangingPunct="1">
              <a:buFont typeface="Arial" charset="0"/>
              <a:buChar char="•"/>
              <a:defRPr/>
            </a:pPr>
            <a:r>
              <a:rPr lang="en-GB" altLang="en-US" sz="2177" dirty="0">
                <a:solidFill>
                  <a:srgbClr val="1F437F"/>
                </a:solidFill>
              </a:rPr>
              <a:t>Flexibility Services</a:t>
            </a:r>
          </a:p>
          <a:p>
            <a:pPr>
              <a:defRPr/>
            </a:pPr>
            <a:r>
              <a:rPr lang="en-GB" altLang="en-US" sz="2177" dirty="0">
                <a:solidFill>
                  <a:srgbClr val="1F437F"/>
                </a:solidFill>
              </a:rPr>
              <a:t>Future Developments</a:t>
            </a:r>
          </a:p>
          <a:p>
            <a:pPr marL="0" indent="0">
              <a:buNone/>
              <a:defRPr/>
            </a:pPr>
            <a:br>
              <a:rPr lang="en-GB" altLang="en-US" sz="2353" dirty="0">
                <a:solidFill>
                  <a:srgbClr val="161618"/>
                </a:solidFill>
              </a:rPr>
            </a:br>
            <a:endParaRPr lang="en-GB" altLang="en-US" sz="2353" dirty="0">
              <a:solidFill>
                <a:srgbClr val="161618"/>
              </a:solidFill>
            </a:endParaRPr>
          </a:p>
        </p:txBody>
      </p:sp>
      <p:sp>
        <p:nvSpPr>
          <p:cNvPr id="5" name="Text Placeholder 16">
            <a:extLst>
              <a:ext uri="{FF2B5EF4-FFF2-40B4-BE49-F238E27FC236}">
                <a16:creationId xmlns:a16="http://schemas.microsoft.com/office/drawing/2014/main" id="{936E5EBE-02C4-4F17-8AC1-0D05AF2E0E7B}"/>
              </a:ext>
            </a:extLst>
          </p:cNvPr>
          <p:cNvSpPr txBox="1">
            <a:spLocks/>
          </p:cNvSpPr>
          <p:nvPr/>
        </p:nvSpPr>
        <p:spPr>
          <a:xfrm>
            <a:off x="5546065" y="810154"/>
            <a:ext cx="5496913" cy="5237693"/>
          </a:xfrm>
          <a:prstGeom prst="rect">
            <a:avLst/>
          </a:prstGeom>
        </p:spPr>
        <p:txBody>
          <a:bodyPr vert="horz" lIns="82951" tIns="41475" rIns="82951" bIns="41475" rtlCol="0">
            <a:noAutofit/>
          </a:bodyPr>
          <a:lstStyle>
            <a:lvl1pPr marL="177800" indent="-177800" algn="l" defTabSz="1007943" rtl="0" eaLnBrk="1" latinLnBrk="0" hangingPunct="1">
              <a:lnSpc>
                <a:spcPct val="90000"/>
              </a:lnSpc>
              <a:spcBef>
                <a:spcPts val="1102"/>
              </a:spcBef>
              <a:spcAft>
                <a:spcPts val="600"/>
              </a:spcAft>
              <a:buClr>
                <a:schemeClr val="tx2"/>
              </a:buClr>
              <a:buFont typeface="Arial" panose="020B0604020202020204" pitchFamily="34" charset="0"/>
              <a:buChar char="•"/>
              <a:defRPr sz="2200" kern="1200">
                <a:solidFill>
                  <a:schemeClr val="accent2">
                    <a:lumMod val="10000"/>
                  </a:schemeClr>
                </a:solidFill>
                <a:latin typeface="+mn-lt"/>
                <a:ea typeface="+mn-ea"/>
                <a:cs typeface="+mn-cs"/>
              </a:defRPr>
            </a:lvl1pPr>
            <a:lvl2pPr marL="355600" indent="-177800" algn="l" defTabSz="1007943" rtl="0" eaLnBrk="1" latinLnBrk="0" hangingPunct="1">
              <a:lnSpc>
                <a:spcPct val="90000"/>
              </a:lnSpc>
              <a:spcBef>
                <a:spcPts val="551"/>
              </a:spcBef>
              <a:buFont typeface="Calibri" panose="020F0502020204030204" pitchFamily="34" charset="0"/>
              <a:buChar char="◦"/>
              <a:defRPr sz="1800" kern="1200" baseline="0">
                <a:solidFill>
                  <a:schemeClr val="tx2"/>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61300" indent="-161300" defTabSz="914406">
              <a:spcBef>
                <a:spcPts val="1000"/>
              </a:spcBef>
              <a:spcAft>
                <a:spcPts val="544"/>
              </a:spcAft>
              <a:buClr>
                <a:srgbClr val="44546A"/>
              </a:buClr>
              <a:defRPr/>
            </a:pPr>
            <a:endParaRPr lang="en-GB" altLang="en-US" sz="2540">
              <a:solidFill>
                <a:srgbClr val="44546A">
                  <a:lumMod val="75000"/>
                </a:srgbClr>
              </a:solidFill>
              <a:latin typeface="Calibri" panose="020F0502020204030204"/>
            </a:endParaRPr>
          </a:p>
          <a:p>
            <a:pPr marL="0" indent="0" defTabSz="914406">
              <a:spcBef>
                <a:spcPts val="1000"/>
              </a:spcBef>
              <a:spcAft>
                <a:spcPts val="544"/>
              </a:spcAft>
              <a:buClr>
                <a:srgbClr val="44546A"/>
              </a:buClr>
              <a:buNone/>
              <a:defRPr/>
            </a:pPr>
            <a:br>
              <a:rPr lang="en-GB" altLang="en-US" sz="2540">
                <a:solidFill>
                  <a:srgbClr val="161618"/>
                </a:solidFill>
                <a:latin typeface="Calibri" panose="020F0502020204030204"/>
              </a:rPr>
            </a:br>
            <a:endParaRPr lang="en-GB" altLang="en-US" sz="2540">
              <a:solidFill>
                <a:srgbClr val="161618"/>
              </a:solidFill>
              <a:latin typeface="Calibri" panose="020F0502020204030204"/>
            </a:endParaRPr>
          </a:p>
        </p:txBody>
      </p:sp>
      <p:pic>
        <p:nvPicPr>
          <p:cNvPr id="9" name="Picture 8">
            <a:extLst>
              <a:ext uri="{FF2B5EF4-FFF2-40B4-BE49-F238E27FC236}">
                <a16:creationId xmlns:a16="http://schemas.microsoft.com/office/drawing/2014/main" id="{766D55EA-41EA-4E15-A9FD-21637F0930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293" y="2371886"/>
            <a:ext cx="4743501" cy="2964689"/>
          </a:xfrm>
          <a:prstGeom prst="rect">
            <a:avLst/>
          </a:prstGeom>
        </p:spPr>
      </p:pic>
      <p:pic>
        <p:nvPicPr>
          <p:cNvPr id="3" name="Picture 2">
            <a:extLst>
              <a:ext uri="{FF2B5EF4-FFF2-40B4-BE49-F238E27FC236}">
                <a16:creationId xmlns:a16="http://schemas.microsoft.com/office/drawing/2014/main" id="{21F3DCE5-4DC8-42B5-A257-46A422E53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291" y="832187"/>
            <a:ext cx="3804696" cy="1959419"/>
          </a:xfrm>
          <a:prstGeom prst="rect">
            <a:avLst/>
          </a:prstGeom>
        </p:spPr>
      </p:pic>
    </p:spTree>
    <p:extLst>
      <p:ext uri="{BB962C8B-B14F-4D97-AF65-F5344CB8AC3E}">
        <p14:creationId xmlns:p14="http://schemas.microsoft.com/office/powerpoint/2010/main" val="200761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907"/>
              </a:spcBef>
              <a:buFont typeface="Arial" panose="020B0604020202020204" pitchFamily="34" charset="0"/>
              <a:buChar char="•"/>
              <a:defRPr sz="1996">
                <a:solidFill>
                  <a:srgbClr val="161618"/>
                </a:solidFill>
                <a:latin typeface="Calibri" panose="020F0502020204030204" pitchFamily="34" charset="0"/>
              </a:defRPr>
            </a:lvl1pPr>
            <a:lvl2pPr marL="674004" indent="-259232">
              <a:lnSpc>
                <a:spcPct val="90000"/>
              </a:lnSpc>
              <a:spcBef>
                <a:spcPts val="454"/>
              </a:spcBef>
              <a:buFont typeface="Calibri" panose="020F0502020204030204" pitchFamily="34" charset="0"/>
              <a:buChar char="◦"/>
              <a:defRPr>
                <a:solidFill>
                  <a:schemeClr val="tx2"/>
                </a:solidFill>
                <a:latin typeface="Calibri" panose="020F0502020204030204" pitchFamily="34" charset="0"/>
              </a:defRPr>
            </a:lvl2pPr>
            <a:lvl3pPr marL="1036930" indent="-207386">
              <a:lnSpc>
                <a:spcPct val="90000"/>
              </a:lnSpc>
              <a:spcBef>
                <a:spcPts val="454"/>
              </a:spcBef>
              <a:buFont typeface="Arial" panose="020B0604020202020204" pitchFamily="34" charset="0"/>
              <a:buChar char="•"/>
              <a:defRPr sz="1814">
                <a:solidFill>
                  <a:schemeClr val="tx1"/>
                </a:solidFill>
                <a:latin typeface="Calibri" panose="020F0502020204030204" pitchFamily="34" charset="0"/>
              </a:defRPr>
            </a:lvl3pPr>
            <a:lvl4pPr marL="1451701" indent="-207386">
              <a:lnSpc>
                <a:spcPct val="90000"/>
              </a:lnSpc>
              <a:spcBef>
                <a:spcPts val="454"/>
              </a:spcBef>
              <a:buFont typeface="Arial" panose="020B0604020202020204" pitchFamily="34" charset="0"/>
              <a:buChar char="•"/>
              <a:defRPr>
                <a:solidFill>
                  <a:schemeClr val="tx1"/>
                </a:solidFill>
                <a:latin typeface="Calibri" panose="020F0502020204030204" pitchFamily="34" charset="0"/>
              </a:defRPr>
            </a:lvl4pPr>
            <a:lvl5pPr marL="1866473" indent="-207386">
              <a:lnSpc>
                <a:spcPct val="90000"/>
              </a:lnSpc>
              <a:spcBef>
                <a:spcPts val="454"/>
              </a:spcBef>
              <a:buFont typeface="Arial" panose="020B0604020202020204" pitchFamily="34" charset="0"/>
              <a:buChar char="•"/>
              <a:defRPr>
                <a:solidFill>
                  <a:schemeClr val="tx1"/>
                </a:solidFill>
                <a:latin typeface="Calibri" panose="020F0502020204030204" pitchFamily="34" charset="0"/>
              </a:defRPr>
            </a:lvl5pPr>
            <a:lvl6pPr marL="2281245"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6pPr>
            <a:lvl7pPr marL="2696017"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7pPr>
            <a:lvl8pPr marL="3110789"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8pPr>
            <a:lvl9pPr marL="3525561"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29544">
              <a:lnSpc>
                <a:spcPct val="100000"/>
              </a:lnSpc>
              <a:spcBef>
                <a:spcPct val="0"/>
              </a:spcBef>
              <a:buNone/>
            </a:pPr>
            <a:fld id="{0D1634CF-A39F-455F-98ED-46C1C68D3A59}" type="slidenum">
              <a:rPr lang="en-GB" altLang="en-US" sz="1089">
                <a:solidFill>
                  <a:srgbClr val="898D9E"/>
                </a:solidFill>
              </a:rPr>
              <a:pPr defTabSz="829544">
                <a:lnSpc>
                  <a:spcPct val="100000"/>
                </a:lnSpc>
                <a:spcBef>
                  <a:spcPct val="0"/>
                </a:spcBef>
                <a:buNone/>
              </a:pPr>
              <a:t>3</a:t>
            </a:fld>
            <a:endParaRPr lang="en-GB" altLang="en-US" sz="1089">
              <a:solidFill>
                <a:srgbClr val="898D9E"/>
              </a:solidFill>
            </a:endParaRPr>
          </a:p>
        </p:txBody>
      </p:sp>
      <p:sp>
        <p:nvSpPr>
          <p:cNvPr id="6" name="Title 7">
            <a:extLst>
              <a:ext uri="{FF2B5EF4-FFF2-40B4-BE49-F238E27FC236}">
                <a16:creationId xmlns:a16="http://schemas.microsoft.com/office/drawing/2014/main" id="{DBEA97F6-251A-4A44-AFCF-0650D1AC0E04}"/>
              </a:ext>
            </a:extLst>
          </p:cNvPr>
          <p:cNvSpPr>
            <a:spLocks noGrp="1"/>
          </p:cNvSpPr>
          <p:nvPr>
            <p:ph type="title"/>
          </p:nvPr>
        </p:nvSpPr>
        <p:spPr>
          <a:xfrm>
            <a:off x="630771" y="591978"/>
            <a:ext cx="10845494" cy="442114"/>
          </a:xfrm>
        </p:spPr>
        <p:txBody>
          <a:bodyPr rtlCol="0"/>
          <a:lstStyle/>
          <a:p>
            <a:pPr>
              <a:defRPr/>
            </a:pPr>
            <a:r>
              <a:rPr lang="en-GB" sz="4899">
                <a:solidFill>
                  <a:srgbClr val="1F437F"/>
                </a:solidFill>
              </a:rPr>
              <a:t>The Network</a:t>
            </a:r>
          </a:p>
        </p:txBody>
      </p:sp>
      <p:sp>
        <p:nvSpPr>
          <p:cNvPr id="7" name="TextBox 6">
            <a:extLst>
              <a:ext uri="{FF2B5EF4-FFF2-40B4-BE49-F238E27FC236}">
                <a16:creationId xmlns:a16="http://schemas.microsoft.com/office/drawing/2014/main" id="{C3EFDB88-8A64-4013-BF63-073B348BA510}"/>
              </a:ext>
            </a:extLst>
          </p:cNvPr>
          <p:cNvSpPr txBox="1"/>
          <p:nvPr/>
        </p:nvSpPr>
        <p:spPr>
          <a:xfrm>
            <a:off x="2676640" y="1406140"/>
            <a:ext cx="1690511" cy="343620"/>
          </a:xfrm>
          <a:prstGeom prst="rect">
            <a:avLst/>
          </a:prstGeom>
          <a:noFill/>
        </p:spPr>
        <p:txBody>
          <a:bodyPr wrap="square" rtlCol="0">
            <a:spAutoFit/>
          </a:bodyPr>
          <a:lstStyle/>
          <a:p>
            <a:pPr defTabSz="829544"/>
            <a:r>
              <a:rPr lang="en-GB" sz="1633" b="1">
                <a:solidFill>
                  <a:prstClr val="white"/>
                </a:solidFill>
                <a:latin typeface="Calibri" panose="020F0502020204030204"/>
              </a:rPr>
              <a:t>Design</a:t>
            </a:r>
          </a:p>
        </p:txBody>
      </p:sp>
      <p:sp>
        <p:nvSpPr>
          <p:cNvPr id="11" name="TextBox 10">
            <a:extLst>
              <a:ext uri="{FF2B5EF4-FFF2-40B4-BE49-F238E27FC236}">
                <a16:creationId xmlns:a16="http://schemas.microsoft.com/office/drawing/2014/main" id="{9FE36902-F2B8-4003-B5BC-B1C5D510C903}"/>
              </a:ext>
            </a:extLst>
          </p:cNvPr>
          <p:cNvSpPr txBox="1"/>
          <p:nvPr/>
        </p:nvSpPr>
        <p:spPr>
          <a:xfrm>
            <a:off x="5460909" y="1406140"/>
            <a:ext cx="1690511" cy="343620"/>
          </a:xfrm>
          <a:prstGeom prst="rect">
            <a:avLst/>
          </a:prstGeom>
          <a:noFill/>
        </p:spPr>
        <p:txBody>
          <a:bodyPr wrap="square" rtlCol="0">
            <a:spAutoFit/>
          </a:bodyPr>
          <a:lstStyle/>
          <a:p>
            <a:pPr defTabSz="829544"/>
            <a:r>
              <a:rPr lang="en-GB" sz="1633" b="1">
                <a:solidFill>
                  <a:prstClr val="white"/>
                </a:solidFill>
                <a:latin typeface="Calibri" panose="020F0502020204030204"/>
              </a:rPr>
              <a:t>Deliver </a:t>
            </a:r>
          </a:p>
        </p:txBody>
      </p:sp>
      <p:sp>
        <p:nvSpPr>
          <p:cNvPr id="12" name="TextBox 11">
            <a:extLst>
              <a:ext uri="{FF2B5EF4-FFF2-40B4-BE49-F238E27FC236}">
                <a16:creationId xmlns:a16="http://schemas.microsoft.com/office/drawing/2014/main" id="{F157943A-D6B4-45D9-B412-24123D19810F}"/>
              </a:ext>
            </a:extLst>
          </p:cNvPr>
          <p:cNvSpPr txBox="1"/>
          <p:nvPr/>
        </p:nvSpPr>
        <p:spPr>
          <a:xfrm>
            <a:off x="8299430" y="1406140"/>
            <a:ext cx="1690511" cy="343620"/>
          </a:xfrm>
          <a:prstGeom prst="rect">
            <a:avLst/>
          </a:prstGeom>
          <a:noFill/>
        </p:spPr>
        <p:txBody>
          <a:bodyPr wrap="square" rtlCol="0">
            <a:spAutoFit/>
          </a:bodyPr>
          <a:lstStyle/>
          <a:p>
            <a:pPr defTabSz="829544"/>
            <a:r>
              <a:rPr lang="en-GB" sz="1633" b="1">
                <a:solidFill>
                  <a:prstClr val="white"/>
                </a:solidFill>
                <a:latin typeface="Calibri" panose="020F0502020204030204"/>
              </a:rPr>
              <a:t>Support </a:t>
            </a:r>
          </a:p>
        </p:txBody>
      </p:sp>
      <p:pic>
        <p:nvPicPr>
          <p:cNvPr id="2" name="Picture 1">
            <a:extLst>
              <a:ext uri="{FF2B5EF4-FFF2-40B4-BE49-F238E27FC236}">
                <a16:creationId xmlns:a16="http://schemas.microsoft.com/office/drawing/2014/main" id="{75F9B924-07D2-4F44-9DAF-4A82265DEB7D}"/>
              </a:ext>
            </a:extLst>
          </p:cNvPr>
          <p:cNvPicPr>
            <a:picLocks noChangeAspect="1"/>
          </p:cNvPicPr>
          <p:nvPr/>
        </p:nvPicPr>
        <p:blipFill>
          <a:blip r:embed="rId3"/>
          <a:stretch>
            <a:fillRect/>
          </a:stretch>
        </p:blipFill>
        <p:spPr>
          <a:xfrm>
            <a:off x="630770" y="1223992"/>
            <a:ext cx="10104712" cy="4227869"/>
          </a:xfrm>
          <a:prstGeom prst="rect">
            <a:avLst/>
          </a:prstGeom>
        </p:spPr>
      </p:pic>
    </p:spTree>
    <p:extLst>
      <p:ext uri="{BB962C8B-B14F-4D97-AF65-F5344CB8AC3E}">
        <p14:creationId xmlns:p14="http://schemas.microsoft.com/office/powerpoint/2010/main" val="3252616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DA4BEF-7752-4E01-B053-DC8CC191A60A}"/>
              </a:ext>
            </a:extLst>
          </p:cNvPr>
          <p:cNvSpPr txBox="1"/>
          <p:nvPr/>
        </p:nvSpPr>
        <p:spPr>
          <a:xfrm>
            <a:off x="300444" y="254895"/>
            <a:ext cx="4161519"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Information and Resources Available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Network information available </a:t>
            </a:r>
            <a:r>
              <a:rPr kumimoji="0" lang="en-GB" sz="1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on our website</a:t>
            </a:r>
            <a:endParaRPr kumimoji="0" lang="en-GB" sz="1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Demand and Generation Availability Maps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Geographical Information System (GIS)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Long Term Development Statements (LTDS)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G81 Library (</a:t>
            </a:r>
            <a:r>
              <a:rPr kumimoji="0" lang="en-GB" sz="11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technical</a:t>
            </a: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policies and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Loading and Rating Information and High Voltage Schematics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Connection Offer Expenses (COE)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COEs are the costs associated with preparing a Connection Offer for a large Generation or Demand project. You can find more information as well as a detailed guide </a:t>
            </a: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here</a:t>
            </a: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Contact Guides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Details of who to contact during each stage of your connections journey, as well as escalation points, compliments and complaints processes are available </a:t>
            </a: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here</a:t>
            </a:r>
            <a:r>
              <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Different Types of Quotes</a:t>
            </a:r>
            <a:endParaRPr kumimoji="0" lang="en-GB"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CC82B3C-7837-46A0-806A-FCA0CB0EB8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4429" y="1878078"/>
            <a:ext cx="1605744" cy="895350"/>
          </a:xfrm>
          <a:prstGeom prst="rect">
            <a:avLst/>
          </a:prstGeom>
        </p:spPr>
      </p:pic>
      <p:sp>
        <p:nvSpPr>
          <p:cNvPr id="4" name="Rectangle 3">
            <a:extLst>
              <a:ext uri="{FF2B5EF4-FFF2-40B4-BE49-F238E27FC236}">
                <a16:creationId xmlns:a16="http://schemas.microsoft.com/office/drawing/2014/main" id="{112807BF-6A5C-4B0A-B93D-6873196949C1}"/>
              </a:ext>
            </a:extLst>
          </p:cNvPr>
          <p:cNvSpPr/>
          <p:nvPr/>
        </p:nvSpPr>
        <p:spPr>
          <a:xfrm>
            <a:off x="6096000" y="0"/>
            <a:ext cx="6096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91498C2-3E18-44A6-AFEB-0CAB1E7EE026}"/>
              </a:ext>
            </a:extLst>
          </p:cNvPr>
          <p:cNvSpPr txBox="1"/>
          <p:nvPr/>
        </p:nvSpPr>
        <p:spPr>
          <a:xfrm>
            <a:off x="6435634" y="254895"/>
            <a:ext cx="5455922"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Information and Resources Available to You</a:t>
            </a:r>
            <a:endParaRPr kumimoji="0" lang="en-GB"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Videos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Please visit our </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YouTube channel </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to browse playlist of webinars we have held and videos we have made this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Electric Vehicles (EVs)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Information on EV connections can be found </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here</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 Our </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Account Management team </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are on hand to support any further queries you might have..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Flexible Connections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Find </a:t>
            </a:r>
            <a:r>
              <a:rPr kumimoji="0" lang="en-GB" sz="1100" b="0" i="0" u="none" strike="noStrike" kern="1200" cap="none" spc="0" normalizeH="0" baseline="0" noProof="0" dirty="0" err="1">
                <a:ln>
                  <a:noFill/>
                </a:ln>
                <a:solidFill>
                  <a:prstClr val="white"/>
                </a:solidFill>
                <a:effectLst/>
                <a:uLnTx/>
                <a:uFillTx/>
                <a:latin typeface="Calibri" panose="020F0502020204030204"/>
                <a:ea typeface="+mn-ea"/>
                <a:cs typeface="+mn-cs"/>
              </a:rPr>
              <a:t>ou</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t more about our Active Network Managed (ANM) Zones, </a:t>
            </a:r>
            <a:r>
              <a:rPr kumimoji="0" lang="en-GB" sz="1100" b="0" i="0" u="none" strike="noStrike" kern="1200" cap="none" spc="0" normalizeH="0" baseline="0" noProof="0" dirty="0" err="1">
                <a:ln>
                  <a:noFill/>
                </a:ln>
                <a:solidFill>
                  <a:prstClr val="white"/>
                </a:solidFill>
                <a:effectLst/>
                <a:uLnTx/>
                <a:uFillTx/>
                <a:latin typeface="Calibri" panose="020F0502020204030204"/>
                <a:ea typeface="+mn-ea"/>
                <a:cs typeface="+mn-cs"/>
              </a:rPr>
              <a:t>intertrip</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 timed, or export limiting options </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here</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Wayleaves and Land Rights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For more information on wayleaves and land rights, please visit our Land Rights webpage </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here</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Site Readiness Guides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We have site readiness guides detailing what you need to have prepared on site before we attend your site and energise your connection. There are three guides for different sizes of developments available on our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Calibri" panose="020F0502020204030204"/>
                <a:hlinkClick r:id="rId11">
                  <a:extLst>
                    <a:ext uri="{A12FA001-AC4F-418D-AE19-62706E023703}">
                      <ahyp:hlinkClr xmlns:ahyp="http://schemas.microsoft.com/office/drawing/2018/hyperlinkcolor" val="tx"/>
                    </a:ext>
                  </a:extLst>
                </a:hlinkClick>
              </a:rPr>
              <a:t>Site Readiness guide for Small Connections</a:t>
            </a:r>
            <a:endParaRPr lang="en-GB" sz="1100"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Site Readiness guide for Large Connections above 100A</a:t>
            </a:r>
            <a:endParaRPr kumimoji="0" lang="en-GB" sz="11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alibri" panose="020F0502020204030204"/>
              </a:rPr>
              <a:t>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Calibri" panose="020F0502020204030204"/>
              </a:rPr>
              <a:t>Find out more about interactivity </a:t>
            </a:r>
            <a:r>
              <a:rPr lang="en-GB" sz="1100" dirty="0">
                <a:solidFill>
                  <a:schemeClr val="bg1"/>
                </a:solidFill>
                <a:latin typeface="Calibri" panose="020F0502020204030204"/>
                <a:hlinkClick r:id="rId13">
                  <a:extLst>
                    <a:ext uri="{A12FA001-AC4F-418D-AE19-62706E023703}">
                      <ahyp:hlinkClr xmlns:ahyp="http://schemas.microsoft.com/office/drawing/2018/hyperlinkcolor" val="tx"/>
                    </a:ext>
                  </a:extLst>
                </a:hlinkClick>
              </a:rPr>
              <a:t>here</a:t>
            </a:r>
            <a:endParaRPr lang="en-GB" sz="1100"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alibri" panose="020F0502020204030204"/>
              </a:rPr>
              <a:t>Statement of 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Calibri" panose="020F0502020204030204"/>
                <a:ea typeface="+mn-ea"/>
                <a:cs typeface="+mn-cs"/>
              </a:rPr>
              <a:t>Find out more about </a:t>
            </a:r>
            <a:r>
              <a:rPr lang="en-GB" sz="1100" dirty="0">
                <a:solidFill>
                  <a:schemeClr val="bg1"/>
                </a:solidFill>
                <a:latin typeface="Calibri" panose="020F0502020204030204"/>
              </a:rPr>
              <a:t>Statement of Works </a:t>
            </a:r>
            <a:r>
              <a:rPr lang="en-GB" sz="1100" dirty="0">
                <a:solidFill>
                  <a:schemeClr val="bg1"/>
                </a:solidFill>
                <a:latin typeface="Calibri" panose="020F0502020204030204"/>
                <a:hlinkClick r:id="rId14">
                  <a:extLst>
                    <a:ext uri="{A12FA001-AC4F-418D-AE19-62706E023703}">
                      <ahyp:hlinkClr xmlns:ahyp="http://schemas.microsoft.com/office/drawing/2018/hyperlinkcolor" val="tx"/>
                    </a:ext>
                  </a:extLst>
                </a:hlinkClick>
              </a:rPr>
              <a:t>here</a:t>
            </a:r>
            <a:endParaRPr kumimoji="0" lang="en-GB" sz="1100" b="0" i="0" u="none" strike="noStrike" kern="1200" cap="none" spc="0" normalizeH="0" baseline="0" noProof="0" dirty="0">
              <a:ln>
                <a:noFill/>
              </a:ln>
              <a:solidFill>
                <a:schemeClr val="bg1"/>
              </a:solidFill>
              <a:effectLst/>
              <a:uLnTx/>
              <a:uFillTx/>
              <a:latin typeface="Calibri" panose="020F0502020204030204"/>
            </a:endParaRPr>
          </a:p>
        </p:txBody>
      </p:sp>
      <p:pic>
        <p:nvPicPr>
          <p:cNvPr id="6" name="Picture 5">
            <a:extLst>
              <a:ext uri="{FF2B5EF4-FFF2-40B4-BE49-F238E27FC236}">
                <a16:creationId xmlns:a16="http://schemas.microsoft.com/office/drawing/2014/main" id="{34183706-4DE7-4868-B4E0-6CED46859FC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61963" y="827119"/>
            <a:ext cx="1444625" cy="895350"/>
          </a:xfrm>
          <a:prstGeom prst="rect">
            <a:avLst/>
          </a:prstGeom>
        </p:spPr>
      </p:pic>
      <p:graphicFrame>
        <p:nvGraphicFramePr>
          <p:cNvPr id="5" name="Table 4">
            <a:extLst>
              <a:ext uri="{FF2B5EF4-FFF2-40B4-BE49-F238E27FC236}">
                <a16:creationId xmlns:a16="http://schemas.microsoft.com/office/drawing/2014/main" id="{10FF9EB2-9676-401F-AA20-26F1DDD92FE6}"/>
              </a:ext>
            </a:extLst>
          </p:cNvPr>
          <p:cNvGraphicFramePr>
            <a:graphicFrameLocks noGrp="1"/>
          </p:cNvGraphicFramePr>
          <p:nvPr>
            <p:extLst/>
          </p:nvPr>
        </p:nvGraphicFramePr>
        <p:xfrm>
          <a:off x="283024" y="3875615"/>
          <a:ext cx="5495112" cy="2817102"/>
        </p:xfrm>
        <a:graphic>
          <a:graphicData uri="http://schemas.openxmlformats.org/drawingml/2006/table">
            <a:tbl>
              <a:tblPr firstRow="1" bandRow="1">
                <a:tableStyleId>{5C22544A-7EE6-4342-B048-85BDC9FD1C3A}</a:tableStyleId>
              </a:tblPr>
              <a:tblGrid>
                <a:gridCol w="1373778">
                  <a:extLst>
                    <a:ext uri="{9D8B030D-6E8A-4147-A177-3AD203B41FA5}">
                      <a16:colId xmlns:a16="http://schemas.microsoft.com/office/drawing/2014/main" val="3678720027"/>
                    </a:ext>
                  </a:extLst>
                </a:gridCol>
                <a:gridCol w="1373778">
                  <a:extLst>
                    <a:ext uri="{9D8B030D-6E8A-4147-A177-3AD203B41FA5}">
                      <a16:colId xmlns:a16="http://schemas.microsoft.com/office/drawing/2014/main" val="1468419669"/>
                    </a:ext>
                  </a:extLst>
                </a:gridCol>
                <a:gridCol w="1373778">
                  <a:extLst>
                    <a:ext uri="{9D8B030D-6E8A-4147-A177-3AD203B41FA5}">
                      <a16:colId xmlns:a16="http://schemas.microsoft.com/office/drawing/2014/main" val="3321407450"/>
                    </a:ext>
                  </a:extLst>
                </a:gridCol>
                <a:gridCol w="1373778">
                  <a:extLst>
                    <a:ext uri="{9D8B030D-6E8A-4147-A177-3AD203B41FA5}">
                      <a16:colId xmlns:a16="http://schemas.microsoft.com/office/drawing/2014/main" val="1218933274"/>
                    </a:ext>
                  </a:extLst>
                </a:gridCol>
              </a:tblGrid>
              <a:tr h="372231">
                <a:tc>
                  <a:txBody>
                    <a:bodyPr/>
                    <a:lstStyle/>
                    <a:p>
                      <a:pPr algn="ctr"/>
                      <a:endParaRPr lang="en-GB" sz="1100" dirty="0">
                        <a:solidFill>
                          <a:schemeClr val="accent1">
                            <a:lumMod val="50000"/>
                          </a:schemeClr>
                        </a:solidFill>
                      </a:endParaRPr>
                    </a:p>
                  </a:txBody>
                  <a:tcPr>
                    <a:solidFill>
                      <a:schemeClr val="accent1">
                        <a:lumMod val="20000"/>
                        <a:lumOff val="80000"/>
                      </a:schemeClr>
                    </a:solidFill>
                  </a:tcPr>
                </a:tc>
                <a:tc>
                  <a:txBody>
                    <a:bodyPr/>
                    <a:lstStyle/>
                    <a:p>
                      <a:pPr algn="ctr"/>
                      <a:r>
                        <a:rPr lang="en-GB" sz="1100" dirty="0">
                          <a:solidFill>
                            <a:schemeClr val="accent1">
                              <a:lumMod val="50000"/>
                            </a:schemeClr>
                          </a:solidFill>
                        </a:rPr>
                        <a:t>Budget Estimate</a:t>
                      </a:r>
                    </a:p>
                  </a:txBody>
                  <a:tcPr>
                    <a:solidFill>
                      <a:schemeClr val="accent1">
                        <a:lumMod val="20000"/>
                        <a:lumOff val="80000"/>
                      </a:schemeClr>
                    </a:solidFill>
                  </a:tcPr>
                </a:tc>
                <a:tc>
                  <a:txBody>
                    <a:bodyPr/>
                    <a:lstStyle/>
                    <a:p>
                      <a:pPr algn="ctr"/>
                      <a:r>
                        <a:rPr lang="en-GB" sz="1100" dirty="0">
                          <a:solidFill>
                            <a:schemeClr val="accent1">
                              <a:lumMod val="50000"/>
                            </a:schemeClr>
                          </a:solidFill>
                        </a:rPr>
                        <a:t>Feasibility Study</a:t>
                      </a:r>
                    </a:p>
                  </a:txBody>
                  <a:tcPr>
                    <a:solidFill>
                      <a:schemeClr val="accent1">
                        <a:lumMod val="20000"/>
                        <a:lumOff val="80000"/>
                      </a:schemeClr>
                    </a:solidFill>
                  </a:tcPr>
                </a:tc>
                <a:tc>
                  <a:txBody>
                    <a:bodyPr/>
                    <a:lstStyle/>
                    <a:p>
                      <a:pPr algn="ctr"/>
                      <a:r>
                        <a:rPr lang="en-GB" sz="1100" dirty="0">
                          <a:solidFill>
                            <a:schemeClr val="accent1">
                              <a:lumMod val="50000"/>
                            </a:schemeClr>
                          </a:solidFill>
                        </a:rPr>
                        <a:t>Connection Offer</a:t>
                      </a:r>
                    </a:p>
                  </a:txBody>
                  <a:tcPr>
                    <a:solidFill>
                      <a:schemeClr val="accent1">
                        <a:lumMod val="20000"/>
                        <a:lumOff val="80000"/>
                      </a:schemeClr>
                    </a:solidFill>
                  </a:tcPr>
                </a:tc>
                <a:extLst>
                  <a:ext uri="{0D108BD9-81ED-4DB2-BD59-A6C34878D82A}">
                    <a16:rowId xmlns:a16="http://schemas.microsoft.com/office/drawing/2014/main" val="3222933787"/>
                  </a:ext>
                </a:extLst>
              </a:tr>
              <a:tr h="372231">
                <a:tc>
                  <a:txBody>
                    <a:bodyPr/>
                    <a:lstStyle/>
                    <a:p>
                      <a:r>
                        <a:rPr lang="en-GB" sz="1100" dirty="0">
                          <a:solidFill>
                            <a:schemeClr val="accent1">
                              <a:lumMod val="50000"/>
                            </a:schemeClr>
                          </a:solidFill>
                        </a:rPr>
                        <a:t>Involves network studies</a:t>
                      </a:r>
                    </a:p>
                  </a:txBody>
                  <a:tcPr>
                    <a:solidFill>
                      <a:schemeClr val="accent1">
                        <a:lumMod val="20000"/>
                        <a:lumOff val="80000"/>
                      </a:schemeClr>
                    </a:solidFill>
                  </a:tcPr>
                </a:tc>
                <a:tc>
                  <a:txBody>
                    <a:bodyPr/>
                    <a:lstStyle/>
                    <a:p>
                      <a:endParaRPr lang="en-GB" dirty="0"/>
                    </a:p>
                  </a:txBody>
                  <a:tcPr>
                    <a:solidFill>
                      <a:schemeClr val="accent1">
                        <a:lumMod val="20000"/>
                        <a:lumOff val="80000"/>
                      </a:schemeClr>
                    </a:solidFill>
                  </a:tcPr>
                </a:tc>
                <a:tc>
                  <a:txBody>
                    <a:bodyPr/>
                    <a:lstStyle/>
                    <a:p>
                      <a:endParaRPr lang="en-GB" dirty="0"/>
                    </a:p>
                  </a:txBody>
                  <a:tcPr>
                    <a:solidFill>
                      <a:schemeClr val="accent1">
                        <a:lumMod val="20000"/>
                        <a:lumOff val="80000"/>
                      </a:schemeClr>
                    </a:solidFill>
                  </a:tcPr>
                </a:tc>
                <a:tc>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1561518840"/>
                  </a:ext>
                </a:extLst>
              </a:tr>
              <a:tr h="372231">
                <a:tc>
                  <a:txBody>
                    <a:bodyPr/>
                    <a:lstStyle/>
                    <a:p>
                      <a:r>
                        <a:rPr lang="en-GB" sz="1100" dirty="0">
                          <a:solidFill>
                            <a:schemeClr val="accent1">
                              <a:lumMod val="50000"/>
                            </a:schemeClr>
                          </a:solidFill>
                        </a:rPr>
                        <a:t>Can be accepted and progressed to a firm offer</a:t>
                      </a:r>
                    </a:p>
                  </a:txBody>
                  <a:tcPr>
                    <a:solidFill>
                      <a:schemeClr val="accent1">
                        <a:lumMod val="20000"/>
                        <a:lumOff val="80000"/>
                      </a:schemeClr>
                    </a:solidFill>
                  </a:tcPr>
                </a:tc>
                <a:tc>
                  <a:txBody>
                    <a:bodyPr/>
                    <a:lstStyle/>
                    <a:p>
                      <a:endParaRPr lang="en-GB" dirty="0"/>
                    </a:p>
                  </a:txBody>
                  <a:tcPr>
                    <a:solidFill>
                      <a:schemeClr val="accent1">
                        <a:lumMod val="20000"/>
                        <a:lumOff val="80000"/>
                      </a:schemeClr>
                    </a:solidFill>
                  </a:tcPr>
                </a:tc>
                <a:tc>
                  <a:txBody>
                    <a:bodyPr/>
                    <a:lstStyle/>
                    <a:p>
                      <a:endParaRPr lang="en-GB" dirty="0"/>
                    </a:p>
                  </a:txBody>
                  <a:tcPr>
                    <a:solidFill>
                      <a:schemeClr val="accent1">
                        <a:lumMod val="20000"/>
                        <a:lumOff val="80000"/>
                      </a:schemeClr>
                    </a:solidFill>
                  </a:tcPr>
                </a:tc>
                <a:tc>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4290681738"/>
                  </a:ext>
                </a:extLst>
              </a:tr>
              <a:tr h="372231">
                <a:tc>
                  <a:txBody>
                    <a:bodyPr/>
                    <a:lstStyle/>
                    <a:p>
                      <a:r>
                        <a:rPr lang="en-GB" sz="1100" dirty="0">
                          <a:solidFill>
                            <a:schemeClr val="accent1">
                              <a:lumMod val="50000"/>
                            </a:schemeClr>
                          </a:solidFill>
                        </a:rPr>
                        <a:t>Suitable for</a:t>
                      </a:r>
                      <a:endParaRPr lang="en-GB" dirty="0">
                        <a:solidFill>
                          <a:schemeClr val="accent1">
                            <a:lumMod val="50000"/>
                          </a:schemeClr>
                        </a:solidFill>
                      </a:endParaRPr>
                    </a:p>
                  </a:txBody>
                  <a:tcPr>
                    <a:solidFill>
                      <a:schemeClr val="accent1">
                        <a:lumMod val="20000"/>
                        <a:lumOff val="80000"/>
                      </a:schemeClr>
                    </a:solidFill>
                  </a:tcPr>
                </a:tc>
                <a:tc>
                  <a:txBody>
                    <a:bodyPr/>
                    <a:lstStyle/>
                    <a:p>
                      <a:pPr algn="ctr"/>
                      <a:r>
                        <a:rPr lang="en-GB" sz="1050" dirty="0">
                          <a:solidFill>
                            <a:schemeClr val="accent1">
                              <a:lumMod val="50000"/>
                            </a:schemeClr>
                          </a:solidFill>
                        </a:rPr>
                        <a:t>Customers considering a connection who are not yet ready to apply for a connection offer</a:t>
                      </a:r>
                    </a:p>
                  </a:txBody>
                  <a:tcPr>
                    <a:solidFill>
                      <a:schemeClr val="accent1">
                        <a:lumMod val="20000"/>
                        <a:lumOff val="80000"/>
                      </a:schemeClr>
                    </a:solidFill>
                  </a:tcPr>
                </a:tc>
                <a:tc>
                  <a:txBody>
                    <a:bodyPr/>
                    <a:lstStyle/>
                    <a:p>
                      <a:pPr algn="ctr"/>
                      <a:r>
                        <a:rPr lang="en-GB" sz="1050" dirty="0">
                          <a:solidFill>
                            <a:schemeClr val="accent1">
                              <a:lumMod val="50000"/>
                            </a:schemeClr>
                          </a:solidFill>
                        </a:rPr>
                        <a:t>Customers considering more complex projects who wish to investigate multiple connection options</a:t>
                      </a:r>
                    </a:p>
                  </a:txBody>
                  <a:tcPr>
                    <a:solidFill>
                      <a:schemeClr val="accent1">
                        <a:lumMod val="20000"/>
                        <a:lumOff val="80000"/>
                      </a:schemeClr>
                    </a:solidFill>
                  </a:tcPr>
                </a:tc>
                <a:tc>
                  <a:txBody>
                    <a:bodyPr/>
                    <a:lstStyle/>
                    <a:p>
                      <a:pPr algn="ctr"/>
                      <a:r>
                        <a:rPr lang="en-GB" sz="1050" dirty="0">
                          <a:solidFill>
                            <a:schemeClr val="accent1">
                              <a:lumMod val="50000"/>
                            </a:schemeClr>
                          </a:solidFill>
                        </a:rPr>
                        <a:t>Customers looking to progress a formal application to a connection offer</a:t>
                      </a:r>
                      <a:endParaRPr lang="en-GB" sz="1600" dirty="0">
                        <a:solidFill>
                          <a:schemeClr val="accent1">
                            <a:lumMod val="50000"/>
                          </a:schemeClr>
                        </a:solidFill>
                      </a:endParaRPr>
                    </a:p>
                  </a:txBody>
                  <a:tcPr>
                    <a:solidFill>
                      <a:schemeClr val="accent1">
                        <a:lumMod val="20000"/>
                        <a:lumOff val="80000"/>
                      </a:schemeClr>
                    </a:solidFill>
                  </a:tcPr>
                </a:tc>
                <a:extLst>
                  <a:ext uri="{0D108BD9-81ED-4DB2-BD59-A6C34878D82A}">
                    <a16:rowId xmlns:a16="http://schemas.microsoft.com/office/drawing/2014/main" val="308768233"/>
                  </a:ext>
                </a:extLst>
              </a:tr>
              <a:tr h="372231">
                <a:tc>
                  <a:txBody>
                    <a:bodyPr/>
                    <a:lstStyle/>
                    <a:p>
                      <a:r>
                        <a:rPr lang="en-GB" sz="1100" dirty="0">
                          <a:solidFill>
                            <a:schemeClr val="accent1">
                              <a:lumMod val="50000"/>
                            </a:schemeClr>
                          </a:solidFill>
                        </a:rPr>
                        <a:t>Charged service?</a:t>
                      </a:r>
                      <a:endParaRPr lang="en-GB" dirty="0">
                        <a:solidFill>
                          <a:schemeClr val="accent1">
                            <a:lumMod val="50000"/>
                          </a:schemeClr>
                        </a:solidFill>
                      </a:endParaRPr>
                    </a:p>
                  </a:txBody>
                  <a:tcPr>
                    <a:solidFill>
                      <a:schemeClr val="accent1">
                        <a:lumMod val="20000"/>
                        <a:lumOff val="80000"/>
                      </a:schemeClr>
                    </a:solidFill>
                  </a:tcPr>
                </a:tc>
                <a:tc>
                  <a:txBody>
                    <a:bodyPr/>
                    <a:lstStyle/>
                    <a:p>
                      <a:pPr algn="ctr"/>
                      <a:r>
                        <a:rPr lang="en-GB" sz="1100" dirty="0">
                          <a:solidFill>
                            <a:schemeClr val="accent1">
                              <a:lumMod val="50000"/>
                            </a:schemeClr>
                          </a:solidFill>
                        </a:rPr>
                        <a:t>No</a:t>
                      </a:r>
                    </a:p>
                  </a:txBody>
                  <a:tcPr>
                    <a:solidFill>
                      <a:schemeClr val="accent1">
                        <a:lumMod val="20000"/>
                        <a:lumOff val="80000"/>
                      </a:schemeClr>
                    </a:solidFill>
                  </a:tcPr>
                </a:tc>
                <a:tc>
                  <a:txBody>
                    <a:bodyPr/>
                    <a:lstStyle/>
                    <a:p>
                      <a:pPr algn="ctr"/>
                      <a:r>
                        <a:rPr lang="en-GB" sz="1100" dirty="0">
                          <a:solidFill>
                            <a:schemeClr val="accent1">
                              <a:lumMod val="50000"/>
                            </a:schemeClr>
                          </a:solidFill>
                        </a:rPr>
                        <a:t>Yes</a:t>
                      </a:r>
                    </a:p>
                  </a:txBody>
                  <a:tcPr>
                    <a:solidFill>
                      <a:schemeClr val="accent1">
                        <a:lumMod val="20000"/>
                        <a:lumOff val="80000"/>
                      </a:schemeClr>
                    </a:solidFill>
                  </a:tcPr>
                </a:tc>
                <a:tc>
                  <a:txBody>
                    <a:bodyPr/>
                    <a:lstStyle/>
                    <a:p>
                      <a:pPr algn="ctr"/>
                      <a:r>
                        <a:rPr lang="en-GB" sz="1100" dirty="0">
                          <a:solidFill>
                            <a:schemeClr val="accent1">
                              <a:lumMod val="50000"/>
                            </a:schemeClr>
                          </a:solidFill>
                        </a:rPr>
                        <a:t>Yes</a:t>
                      </a:r>
                      <a:endParaRPr lang="en-GB" dirty="0">
                        <a:solidFill>
                          <a:schemeClr val="accent1">
                            <a:lumMod val="50000"/>
                          </a:schemeClr>
                        </a:solidFill>
                      </a:endParaRPr>
                    </a:p>
                  </a:txBody>
                  <a:tcPr>
                    <a:solidFill>
                      <a:schemeClr val="accent1">
                        <a:lumMod val="20000"/>
                        <a:lumOff val="80000"/>
                      </a:schemeClr>
                    </a:solidFill>
                  </a:tcPr>
                </a:tc>
                <a:extLst>
                  <a:ext uri="{0D108BD9-81ED-4DB2-BD59-A6C34878D82A}">
                    <a16:rowId xmlns:a16="http://schemas.microsoft.com/office/drawing/2014/main" val="3319288825"/>
                  </a:ext>
                </a:extLst>
              </a:tr>
            </a:tbl>
          </a:graphicData>
        </a:graphic>
      </p:graphicFrame>
      <p:sp>
        <p:nvSpPr>
          <p:cNvPr id="10" name="Multiplication Sign 9">
            <a:extLst>
              <a:ext uri="{FF2B5EF4-FFF2-40B4-BE49-F238E27FC236}">
                <a16:creationId xmlns:a16="http://schemas.microsoft.com/office/drawing/2014/main" id="{337F3B40-31F9-4F93-A045-D01AD39C5763}"/>
              </a:ext>
            </a:extLst>
          </p:cNvPr>
          <p:cNvSpPr/>
          <p:nvPr/>
        </p:nvSpPr>
        <p:spPr>
          <a:xfrm>
            <a:off x="2152603" y="4272728"/>
            <a:ext cx="357332" cy="36395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Multiplication Sign 10">
            <a:extLst>
              <a:ext uri="{FF2B5EF4-FFF2-40B4-BE49-F238E27FC236}">
                <a16:creationId xmlns:a16="http://schemas.microsoft.com/office/drawing/2014/main" id="{A8D98312-F22B-4494-BB91-294878CB9016}"/>
              </a:ext>
            </a:extLst>
          </p:cNvPr>
          <p:cNvSpPr/>
          <p:nvPr/>
        </p:nvSpPr>
        <p:spPr>
          <a:xfrm>
            <a:off x="2152603" y="4752448"/>
            <a:ext cx="357332" cy="36395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Multiplication Sign 12">
            <a:extLst>
              <a:ext uri="{FF2B5EF4-FFF2-40B4-BE49-F238E27FC236}">
                <a16:creationId xmlns:a16="http://schemas.microsoft.com/office/drawing/2014/main" id="{04F42B42-DD5F-4E63-9D77-32ABF0F14F6D}"/>
              </a:ext>
            </a:extLst>
          </p:cNvPr>
          <p:cNvSpPr/>
          <p:nvPr/>
        </p:nvSpPr>
        <p:spPr>
          <a:xfrm>
            <a:off x="3527314" y="4761157"/>
            <a:ext cx="357332" cy="36395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Checkmark">
            <a:extLst>
              <a:ext uri="{FF2B5EF4-FFF2-40B4-BE49-F238E27FC236}">
                <a16:creationId xmlns:a16="http://schemas.microsoft.com/office/drawing/2014/main" id="{D54FB4E6-B25F-441D-8055-38FD554B917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20997" y="4254125"/>
            <a:ext cx="373852" cy="373852"/>
          </a:xfrm>
          <a:prstGeom prst="rect">
            <a:avLst/>
          </a:prstGeom>
        </p:spPr>
      </p:pic>
      <p:pic>
        <p:nvPicPr>
          <p:cNvPr id="16" name="Graphic 15" descr="Checkmark">
            <a:extLst>
              <a:ext uri="{FF2B5EF4-FFF2-40B4-BE49-F238E27FC236}">
                <a16:creationId xmlns:a16="http://schemas.microsoft.com/office/drawing/2014/main" id="{32DF59D4-6D62-4A29-8CE5-4408723D70D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05130" y="4726263"/>
            <a:ext cx="373852" cy="373852"/>
          </a:xfrm>
          <a:prstGeom prst="rect">
            <a:avLst/>
          </a:prstGeom>
        </p:spPr>
      </p:pic>
      <p:pic>
        <p:nvPicPr>
          <p:cNvPr id="14" name="Graphic 13" descr="Checkmark">
            <a:extLst>
              <a:ext uri="{FF2B5EF4-FFF2-40B4-BE49-F238E27FC236}">
                <a16:creationId xmlns:a16="http://schemas.microsoft.com/office/drawing/2014/main" id="{D46BB2AD-D4D1-4F53-B434-000FAB016D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43201" y="4254125"/>
            <a:ext cx="373852" cy="373852"/>
          </a:xfrm>
          <a:prstGeom prst="rect">
            <a:avLst/>
          </a:prstGeom>
        </p:spPr>
      </p:pic>
      <p:pic>
        <p:nvPicPr>
          <p:cNvPr id="8" name="Graphic 7" descr="Clapper board">
            <a:extLst>
              <a:ext uri="{FF2B5EF4-FFF2-40B4-BE49-F238E27FC236}">
                <a16:creationId xmlns:a16="http://schemas.microsoft.com/office/drawing/2014/main" id="{0983F95D-DEF4-4FFF-8F80-28B4455531D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64229" y="5878818"/>
            <a:ext cx="914400" cy="914400"/>
          </a:xfrm>
          <a:prstGeom prst="rect">
            <a:avLst/>
          </a:prstGeom>
        </p:spPr>
      </p:pic>
      <p:pic>
        <p:nvPicPr>
          <p:cNvPr id="17" name="Graphic 16" descr="Electric car">
            <a:extLst>
              <a:ext uri="{FF2B5EF4-FFF2-40B4-BE49-F238E27FC236}">
                <a16:creationId xmlns:a16="http://schemas.microsoft.com/office/drawing/2014/main" id="{3DD5443B-1962-4C7A-A504-22120A3404A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430685" y="5906165"/>
            <a:ext cx="914400" cy="914400"/>
          </a:xfrm>
          <a:prstGeom prst="rect">
            <a:avLst/>
          </a:prstGeom>
        </p:spPr>
      </p:pic>
      <p:pic>
        <p:nvPicPr>
          <p:cNvPr id="21" name="Graphic 20" descr="Checklist RTL">
            <a:extLst>
              <a:ext uri="{FF2B5EF4-FFF2-40B4-BE49-F238E27FC236}">
                <a16:creationId xmlns:a16="http://schemas.microsoft.com/office/drawing/2014/main" id="{37D180FA-8724-4B3B-9EB1-862D238CB7B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830287" y="5904410"/>
            <a:ext cx="822801" cy="822801"/>
          </a:xfrm>
          <a:prstGeom prst="rect">
            <a:avLst/>
          </a:prstGeom>
        </p:spPr>
      </p:pic>
      <p:pic>
        <p:nvPicPr>
          <p:cNvPr id="23" name="Graphic 22" descr="Map with pin">
            <a:extLst>
              <a:ext uri="{FF2B5EF4-FFF2-40B4-BE49-F238E27FC236}">
                <a16:creationId xmlns:a16="http://schemas.microsoft.com/office/drawing/2014/main" id="{93D96F5D-8B04-4708-A3DA-CC819452C7D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497773" y="5878818"/>
            <a:ext cx="914400" cy="914400"/>
          </a:xfrm>
          <a:prstGeom prst="rect">
            <a:avLst/>
          </a:prstGeom>
        </p:spPr>
      </p:pic>
    </p:spTree>
    <p:extLst>
      <p:ext uri="{BB962C8B-B14F-4D97-AF65-F5344CB8AC3E}">
        <p14:creationId xmlns:p14="http://schemas.microsoft.com/office/powerpoint/2010/main" val="104504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DA4BEF-7752-4E01-B053-DC8CC191A60A}"/>
              </a:ext>
            </a:extLst>
          </p:cNvPr>
          <p:cNvSpPr txBox="1"/>
          <p:nvPr/>
        </p:nvSpPr>
        <p:spPr>
          <a:xfrm>
            <a:off x="300444" y="254895"/>
            <a:ext cx="5316585"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Key Contacts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rgbClr val="4472C4">
                  <a:lumMod val="5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Account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rgbClr val="4472C4">
                  <a:lumMod val="5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Our Account Managers are involved throughout the connections journey and can be contacted at any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472C4">
                  <a:lumMod val="5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If you would like to book in a meeting regarding one or more prospective projects, or discuss projects already in progress, please get in touch.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472C4">
                  <a:lumMod val="5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See our </a:t>
            </a:r>
            <a:r>
              <a:rPr kumimoji="0" lang="en-GB" sz="120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Connections Meetings leaflet</a:t>
            </a:r>
            <a:endParaRPr kumimoji="0" lang="en-GB" sz="120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472C4">
                  <a:lumMod val="5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Book a meeting through our </a:t>
            </a:r>
            <a:r>
              <a:rPr kumimoji="0" lang="en-GB" sz="120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events calendar</a:t>
            </a:r>
            <a:endParaRPr kumimoji="0" lang="en-GB" sz="120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472C4">
                  <a:lumMod val="5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72C4">
                    <a:lumMod val="50000"/>
                  </a:srgbClr>
                </a:solidFill>
                <a:latin typeface="Calibri" panose="020F0502020204030204"/>
              </a:rPr>
              <a:t>Contact our Account Management team directly at </a:t>
            </a:r>
            <a:r>
              <a:rPr lang="en-GB" sz="1200" dirty="0">
                <a:solidFill>
                  <a:schemeClr val="accent1">
                    <a:lumMod val="50000"/>
                  </a:schemeClr>
                </a:solidFill>
                <a:latin typeface="Calibri" panose="020F0502020204030204"/>
                <a:hlinkClick r:id="rId5">
                  <a:extLst>
                    <a:ext uri="{A12FA001-AC4F-418D-AE19-62706E023703}">
                      <ahyp:hlinkClr xmlns:ahyp="http://schemas.microsoft.com/office/drawing/2018/hyperlinkcolor" val="tx"/>
                    </a:ext>
                  </a:extLst>
                </a:hlinkClick>
              </a:rPr>
              <a:t>commercial.contracts@sse.com</a:t>
            </a:r>
            <a:endParaRPr lang="en-GB" sz="1200" dirty="0">
              <a:solidFill>
                <a:schemeClr val="accent1">
                  <a:lumMod val="50000"/>
                </a:scheme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rgbClr val="4472C4">
                  <a:lumMod val="5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12807BF-6A5C-4B0A-B93D-6873196949C1}"/>
              </a:ext>
            </a:extLst>
          </p:cNvPr>
          <p:cNvSpPr/>
          <p:nvPr/>
        </p:nvSpPr>
        <p:spPr>
          <a:xfrm>
            <a:off x="6096000" y="0"/>
            <a:ext cx="6096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9327661-BF7C-434C-9A01-321A3FA90892}"/>
              </a:ext>
            </a:extLst>
          </p:cNvPr>
          <p:cNvSpPr txBox="1"/>
          <p:nvPr/>
        </p:nvSpPr>
        <p:spPr>
          <a:xfrm>
            <a:off x="6574971" y="254895"/>
            <a:ext cx="5316585"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mn-cs"/>
              </a:rPr>
              <a:t>Key Contacts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Calibri" panose="020F0502020204030204"/>
                <a:ea typeface="+mn-ea"/>
                <a:cs typeface="+mn-cs"/>
              </a:rPr>
              <a:t>Connections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chemeClr val="bg1"/>
                </a:solidFill>
                <a:effectLst/>
                <a:uLnTx/>
                <a:uFillTx/>
                <a:latin typeface="Calibri" panose="020F0502020204030204"/>
                <a:ea typeface="+mn-ea"/>
                <a:cs typeface="+mn-cs"/>
              </a:rPr>
              <a:t>Our Connections Engagement team are involved throughout the connections journey and can be contacted at any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chemeClr val="bg1"/>
                </a:solidFill>
                <a:effectLst/>
                <a:uLnTx/>
                <a:uFillTx/>
                <a:latin typeface="Calibri" panose="020F0502020204030204"/>
                <a:ea typeface="+mn-ea"/>
                <a:cs typeface="+mn-cs"/>
              </a:rPr>
              <a:t>The team is responsible for the Incentive on Connections Engagement and run events, workshops, webinars and surveys to ensure we provide excellent customer service and listen to our stakeholders’ views on how we can improve our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chemeClr val="bg1"/>
                </a:solidFill>
                <a:effectLst/>
                <a:uLnTx/>
                <a:uFillTx/>
                <a:latin typeface="Calibri" panose="020F0502020204030204"/>
                <a:ea typeface="+mn-ea"/>
                <a:cs typeface="+mn-cs"/>
              </a:rPr>
              <a:t>To get involved with our engagement, get in touch with our Connections Engagement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alibri" panose="020F0502020204030204"/>
              </a:rPr>
              <a:t>Visit </a:t>
            </a:r>
            <a:r>
              <a:rPr lang="en-GB" sz="1200" dirty="0">
                <a:solidFill>
                  <a:schemeClr val="bg1"/>
                </a:solidFill>
                <a:latin typeface="Calibri" panose="020F0502020204030204"/>
                <a:hlinkClick r:id="rId6">
                  <a:extLst>
                    <a:ext uri="{A12FA001-AC4F-418D-AE19-62706E023703}">
                      <ahyp:hlinkClr xmlns:ahyp="http://schemas.microsoft.com/office/drawing/2018/hyperlinkcolor" val="tx"/>
                    </a:ext>
                  </a:extLst>
                </a:hlinkClick>
              </a:rPr>
              <a:t>our website </a:t>
            </a:r>
            <a:r>
              <a:rPr lang="en-GB" sz="1200" dirty="0">
                <a:solidFill>
                  <a:schemeClr val="bg1"/>
                </a:solidFill>
                <a:latin typeface="Calibri" panose="020F0502020204030204"/>
              </a:rPr>
              <a:t>to see our annual ICE Reports featuring our yearly commitments and improvements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alibri" panose="020F0502020204030204"/>
              </a:rPr>
              <a:t>Sign up to our </a:t>
            </a:r>
            <a:r>
              <a:rPr lang="en-GB" sz="1200" dirty="0">
                <a:solidFill>
                  <a:schemeClr val="bg1"/>
                </a:solidFill>
                <a:latin typeface="Calibri" panose="020F0502020204030204"/>
                <a:hlinkClick r:id="rId7">
                  <a:extLst>
                    <a:ext uri="{A12FA001-AC4F-418D-AE19-62706E023703}">
                      <ahyp:hlinkClr xmlns:ahyp="http://schemas.microsoft.com/office/drawing/2018/hyperlinkcolor" val="tx"/>
                    </a:ext>
                  </a:extLst>
                </a:hlinkClick>
              </a:rPr>
              <a:t>mailing list </a:t>
            </a:r>
            <a:r>
              <a:rPr lang="en-GB" sz="1200" dirty="0">
                <a:solidFill>
                  <a:schemeClr val="bg1"/>
                </a:solidFill>
                <a:latin typeface="Calibri" panose="020F0502020204030204"/>
              </a:rPr>
              <a:t>to be notified when we host our next event, webinar, survey or consultation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alibri" panose="020F0502020204030204"/>
              </a:rPr>
              <a:t>Keep an eye on our </a:t>
            </a:r>
            <a:r>
              <a:rPr lang="en-GB" sz="1200" dirty="0">
                <a:solidFill>
                  <a:schemeClr val="bg1"/>
                </a:solidFill>
                <a:latin typeface="Calibri" panose="020F0502020204030204"/>
                <a:hlinkClick r:id="rId4">
                  <a:extLst>
                    <a:ext uri="{A12FA001-AC4F-418D-AE19-62706E023703}">
                      <ahyp:hlinkClr xmlns:ahyp="http://schemas.microsoft.com/office/drawing/2018/hyperlinkcolor" val="tx"/>
                    </a:ext>
                  </a:extLst>
                </a:hlinkClick>
              </a:rPr>
              <a:t>online event calendar </a:t>
            </a:r>
            <a:r>
              <a:rPr lang="en-GB" sz="1200" dirty="0">
                <a:solidFill>
                  <a:schemeClr val="bg1"/>
                </a:solidFill>
                <a:latin typeface="Calibri" panose="020F0502020204030204"/>
              </a:rPr>
              <a:t>and sign up to the events that interest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2" name="Graphic 11" descr="Meeting">
            <a:extLst>
              <a:ext uri="{FF2B5EF4-FFF2-40B4-BE49-F238E27FC236}">
                <a16:creationId xmlns:a16="http://schemas.microsoft.com/office/drawing/2014/main" id="{6EC628F9-EA5C-4D48-9D4C-BC0647C895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32856" y="5218838"/>
            <a:ext cx="1384267" cy="1384267"/>
          </a:xfrm>
          <a:prstGeom prst="rect">
            <a:avLst/>
          </a:prstGeom>
        </p:spPr>
      </p:pic>
      <p:pic>
        <p:nvPicPr>
          <p:cNvPr id="20" name="Graphic 19" descr="Customer review">
            <a:extLst>
              <a:ext uri="{FF2B5EF4-FFF2-40B4-BE49-F238E27FC236}">
                <a16:creationId xmlns:a16="http://schemas.microsoft.com/office/drawing/2014/main" id="{DD26302B-7FB2-4A40-874E-DF91BBE635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0444" y="4997389"/>
            <a:ext cx="1471352" cy="1471352"/>
          </a:xfrm>
          <a:prstGeom prst="rect">
            <a:avLst/>
          </a:prstGeom>
        </p:spPr>
      </p:pic>
      <p:pic>
        <p:nvPicPr>
          <p:cNvPr id="24" name="Graphic 23" descr="Questions">
            <a:extLst>
              <a:ext uri="{FF2B5EF4-FFF2-40B4-BE49-F238E27FC236}">
                <a16:creationId xmlns:a16="http://schemas.microsoft.com/office/drawing/2014/main" id="{4F488EB7-8A3B-4694-9766-A1DE8844D1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58095" y="5218838"/>
            <a:ext cx="1306286" cy="1306286"/>
          </a:xfrm>
          <a:prstGeom prst="rect">
            <a:avLst/>
          </a:prstGeom>
        </p:spPr>
      </p:pic>
      <p:pic>
        <p:nvPicPr>
          <p:cNvPr id="26" name="Graphic 25" descr="Connections">
            <a:extLst>
              <a:ext uri="{FF2B5EF4-FFF2-40B4-BE49-F238E27FC236}">
                <a16:creationId xmlns:a16="http://schemas.microsoft.com/office/drawing/2014/main" id="{5D9355EB-68C3-4E39-B932-C1CCC5C15FA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61144" y="4666465"/>
            <a:ext cx="914400" cy="914400"/>
          </a:xfrm>
          <a:prstGeom prst="rect">
            <a:avLst/>
          </a:prstGeom>
        </p:spPr>
      </p:pic>
      <p:pic>
        <p:nvPicPr>
          <p:cNvPr id="28" name="Graphic 27" descr="Monthly calendar">
            <a:extLst>
              <a:ext uri="{FF2B5EF4-FFF2-40B4-BE49-F238E27FC236}">
                <a16:creationId xmlns:a16="http://schemas.microsoft.com/office/drawing/2014/main" id="{242B3952-6C88-4B04-A1CE-333DC3784B2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801316" y="4911861"/>
            <a:ext cx="914400" cy="914400"/>
          </a:xfrm>
          <a:prstGeom prst="rect">
            <a:avLst/>
          </a:prstGeom>
        </p:spPr>
      </p:pic>
      <p:pic>
        <p:nvPicPr>
          <p:cNvPr id="30" name="Graphic 29" descr="Laptop">
            <a:extLst>
              <a:ext uri="{FF2B5EF4-FFF2-40B4-BE49-F238E27FC236}">
                <a16:creationId xmlns:a16="http://schemas.microsoft.com/office/drawing/2014/main" id="{D145387B-340D-4848-84F0-781269B0D3A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599910" y="5401591"/>
            <a:ext cx="1291646" cy="1291646"/>
          </a:xfrm>
          <a:prstGeom prst="rect">
            <a:avLst/>
          </a:prstGeom>
        </p:spPr>
      </p:pic>
    </p:spTree>
    <p:extLst>
      <p:ext uri="{BB962C8B-B14F-4D97-AF65-F5344CB8AC3E}">
        <p14:creationId xmlns:p14="http://schemas.microsoft.com/office/powerpoint/2010/main" val="28164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438D-4CEC-40DF-A7C7-7D21D27F30F7}"/>
              </a:ext>
            </a:extLst>
          </p:cNvPr>
          <p:cNvSpPr>
            <a:spLocks noGrp="1"/>
          </p:cNvSpPr>
          <p:nvPr>
            <p:ph type="title"/>
          </p:nvPr>
        </p:nvSpPr>
        <p:spPr>
          <a:xfrm>
            <a:off x="608667" y="500821"/>
            <a:ext cx="9898401" cy="522500"/>
          </a:xfrm>
        </p:spPr>
        <p:txBody>
          <a:bodyPr vert="horz" lIns="91438" tIns="45719" rIns="91438" bIns="45719" rtlCol="0" anchor="ctr">
            <a:noAutofit/>
          </a:bodyPr>
          <a:lstStyle/>
          <a:p>
            <a:r>
              <a:rPr lang="en-US" sz="4899" b="1">
                <a:solidFill>
                  <a:srgbClr val="1F437F"/>
                </a:solidFill>
              </a:rPr>
              <a:t>Why do we need Flexible Solutions?</a:t>
            </a:r>
          </a:p>
        </p:txBody>
      </p:sp>
      <p:graphicFrame>
        <p:nvGraphicFramePr>
          <p:cNvPr id="20" name="Diagram 19">
            <a:extLst>
              <a:ext uri="{FF2B5EF4-FFF2-40B4-BE49-F238E27FC236}">
                <a16:creationId xmlns:a16="http://schemas.microsoft.com/office/drawing/2014/main" id="{8B52BDC8-7D96-47D3-A280-A10929524C59}"/>
              </a:ext>
            </a:extLst>
          </p:cNvPr>
          <p:cNvGraphicFramePr/>
          <p:nvPr>
            <p:extLst>
              <p:ext uri="{D42A27DB-BD31-4B8C-83A1-F6EECF244321}">
                <p14:modId xmlns:p14="http://schemas.microsoft.com/office/powerpoint/2010/main" val="2005799254"/>
              </p:ext>
            </p:extLst>
          </p:nvPr>
        </p:nvGraphicFramePr>
        <p:xfrm>
          <a:off x="5678809" y="1699652"/>
          <a:ext cx="5576011" cy="33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D5BAC7B6-4F2C-4302-B5B8-AB89191E349C}"/>
              </a:ext>
            </a:extLst>
          </p:cNvPr>
          <p:cNvGraphicFramePr/>
          <p:nvPr/>
        </p:nvGraphicFramePr>
        <p:xfrm>
          <a:off x="1120642" y="1447555"/>
          <a:ext cx="5069695" cy="38841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33762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907"/>
              </a:spcBef>
              <a:buFont typeface="Arial" panose="020B0604020202020204" pitchFamily="34" charset="0"/>
              <a:buChar char="•"/>
              <a:defRPr sz="1996">
                <a:solidFill>
                  <a:srgbClr val="161618"/>
                </a:solidFill>
                <a:latin typeface="Calibri" panose="020F0502020204030204" pitchFamily="34" charset="0"/>
              </a:defRPr>
            </a:lvl1pPr>
            <a:lvl2pPr marL="674004" indent="-259232">
              <a:lnSpc>
                <a:spcPct val="90000"/>
              </a:lnSpc>
              <a:spcBef>
                <a:spcPts val="454"/>
              </a:spcBef>
              <a:buFont typeface="Calibri" panose="020F0502020204030204" pitchFamily="34" charset="0"/>
              <a:buChar char="◦"/>
              <a:defRPr>
                <a:solidFill>
                  <a:schemeClr val="tx2"/>
                </a:solidFill>
                <a:latin typeface="Calibri" panose="020F0502020204030204" pitchFamily="34" charset="0"/>
              </a:defRPr>
            </a:lvl2pPr>
            <a:lvl3pPr marL="1036930" indent="-207386">
              <a:lnSpc>
                <a:spcPct val="90000"/>
              </a:lnSpc>
              <a:spcBef>
                <a:spcPts val="454"/>
              </a:spcBef>
              <a:buFont typeface="Arial" panose="020B0604020202020204" pitchFamily="34" charset="0"/>
              <a:buChar char="•"/>
              <a:defRPr sz="1814">
                <a:solidFill>
                  <a:schemeClr val="tx1"/>
                </a:solidFill>
                <a:latin typeface="Calibri" panose="020F0502020204030204" pitchFamily="34" charset="0"/>
              </a:defRPr>
            </a:lvl3pPr>
            <a:lvl4pPr marL="1451701" indent="-207386">
              <a:lnSpc>
                <a:spcPct val="90000"/>
              </a:lnSpc>
              <a:spcBef>
                <a:spcPts val="454"/>
              </a:spcBef>
              <a:buFont typeface="Arial" panose="020B0604020202020204" pitchFamily="34" charset="0"/>
              <a:buChar char="•"/>
              <a:defRPr>
                <a:solidFill>
                  <a:schemeClr val="tx1"/>
                </a:solidFill>
                <a:latin typeface="Calibri" panose="020F0502020204030204" pitchFamily="34" charset="0"/>
              </a:defRPr>
            </a:lvl4pPr>
            <a:lvl5pPr marL="1866473" indent="-207386">
              <a:lnSpc>
                <a:spcPct val="90000"/>
              </a:lnSpc>
              <a:spcBef>
                <a:spcPts val="454"/>
              </a:spcBef>
              <a:buFont typeface="Arial" panose="020B0604020202020204" pitchFamily="34" charset="0"/>
              <a:buChar char="•"/>
              <a:defRPr>
                <a:solidFill>
                  <a:schemeClr val="tx1"/>
                </a:solidFill>
                <a:latin typeface="Calibri" panose="020F0502020204030204" pitchFamily="34" charset="0"/>
              </a:defRPr>
            </a:lvl5pPr>
            <a:lvl6pPr marL="2281245"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6pPr>
            <a:lvl7pPr marL="2696017"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7pPr>
            <a:lvl8pPr marL="3110789"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8pPr>
            <a:lvl9pPr marL="3525561" indent="-207386" eaLnBrk="0" fontAlgn="base" hangingPunct="0">
              <a:lnSpc>
                <a:spcPct val="90000"/>
              </a:lnSpc>
              <a:spcBef>
                <a:spcPts val="454"/>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29544">
              <a:lnSpc>
                <a:spcPct val="100000"/>
              </a:lnSpc>
              <a:spcBef>
                <a:spcPct val="0"/>
              </a:spcBef>
              <a:buNone/>
            </a:pPr>
            <a:fld id="{0D1634CF-A39F-455F-98ED-46C1C68D3A59}" type="slidenum">
              <a:rPr lang="en-GB" altLang="en-US" sz="1089">
                <a:solidFill>
                  <a:srgbClr val="898D9E"/>
                </a:solidFill>
              </a:rPr>
              <a:pPr defTabSz="829544">
                <a:lnSpc>
                  <a:spcPct val="100000"/>
                </a:lnSpc>
                <a:spcBef>
                  <a:spcPct val="0"/>
                </a:spcBef>
                <a:buNone/>
              </a:pPr>
              <a:t>7</a:t>
            </a:fld>
            <a:endParaRPr lang="en-GB" altLang="en-US" sz="1089">
              <a:solidFill>
                <a:srgbClr val="898D9E"/>
              </a:solidFill>
            </a:endParaRPr>
          </a:p>
        </p:txBody>
      </p:sp>
      <p:sp>
        <p:nvSpPr>
          <p:cNvPr id="6" name="Title 7">
            <a:extLst>
              <a:ext uri="{FF2B5EF4-FFF2-40B4-BE49-F238E27FC236}">
                <a16:creationId xmlns:a16="http://schemas.microsoft.com/office/drawing/2014/main" id="{DBEA97F6-251A-4A44-AFCF-0650D1AC0E04}"/>
              </a:ext>
            </a:extLst>
          </p:cNvPr>
          <p:cNvSpPr>
            <a:spLocks noGrp="1"/>
          </p:cNvSpPr>
          <p:nvPr>
            <p:ph type="title"/>
          </p:nvPr>
        </p:nvSpPr>
        <p:spPr>
          <a:xfrm>
            <a:off x="630771" y="591978"/>
            <a:ext cx="10845494" cy="442114"/>
          </a:xfrm>
        </p:spPr>
        <p:txBody>
          <a:bodyPr rtlCol="0"/>
          <a:lstStyle/>
          <a:p>
            <a:pPr>
              <a:defRPr/>
            </a:pPr>
            <a:r>
              <a:rPr lang="en-GB" sz="4899" dirty="0">
                <a:solidFill>
                  <a:srgbClr val="1F437F"/>
                </a:solidFill>
              </a:rPr>
              <a:t>Flexible Solutions Overview</a:t>
            </a:r>
          </a:p>
        </p:txBody>
      </p:sp>
      <p:graphicFrame>
        <p:nvGraphicFramePr>
          <p:cNvPr id="2" name="Diagram 1">
            <a:extLst>
              <a:ext uri="{FF2B5EF4-FFF2-40B4-BE49-F238E27FC236}">
                <a16:creationId xmlns:a16="http://schemas.microsoft.com/office/drawing/2014/main" id="{55871E9A-920D-4233-B2CA-161565196FBE}"/>
              </a:ext>
            </a:extLst>
          </p:cNvPr>
          <p:cNvGraphicFramePr/>
          <p:nvPr/>
        </p:nvGraphicFramePr>
        <p:xfrm>
          <a:off x="1436160" y="1374346"/>
          <a:ext cx="9161701" cy="1708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44FDF6B2-AAD7-40A7-9B9B-5CAD2F7560D1}"/>
              </a:ext>
            </a:extLst>
          </p:cNvPr>
          <p:cNvGraphicFramePr/>
          <p:nvPr/>
        </p:nvGraphicFramePr>
        <p:xfrm>
          <a:off x="2032000" y="3207108"/>
          <a:ext cx="2942765" cy="24251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7" name="Diagram 26">
            <a:extLst>
              <a:ext uri="{FF2B5EF4-FFF2-40B4-BE49-F238E27FC236}">
                <a16:creationId xmlns:a16="http://schemas.microsoft.com/office/drawing/2014/main" id="{2C3FA155-3F6C-45F6-B6C6-F7E6458390EB}"/>
              </a:ext>
            </a:extLst>
          </p:cNvPr>
          <p:cNvGraphicFramePr/>
          <p:nvPr/>
        </p:nvGraphicFramePr>
        <p:xfrm>
          <a:off x="6478930" y="3207108"/>
          <a:ext cx="2942765" cy="24251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6609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a:xfrm>
            <a:off x="533995" y="6361005"/>
            <a:ext cx="10867096" cy="198736"/>
          </a:xfrm>
        </p:spPr>
        <p:txBody>
          <a:bodyPr/>
          <a:lstStyle/>
          <a:p>
            <a:pPr defTabSz="829544">
              <a:defRPr/>
            </a:pPr>
            <a:fld id="{42D0BD5F-9E9A-4238-88CE-E6FDA78A0647}" type="slidenum">
              <a:rPr lang="en-GB">
                <a:solidFill>
                  <a:prstClr val="black">
                    <a:tint val="75000"/>
                  </a:prstClr>
                </a:solidFill>
                <a:latin typeface="Calibri" panose="020F0502020204030204"/>
              </a:rPr>
              <a:pPr defTabSz="829544">
                <a:defRPr/>
              </a:pPr>
              <a:t>8</a:t>
            </a:fld>
            <a:endParaRPr lang="en-GB">
              <a:solidFill>
                <a:prstClr val="black">
                  <a:tint val="75000"/>
                </a:prstClr>
              </a:solidFill>
              <a:latin typeface="Calibri" panose="020F0502020204030204"/>
            </a:endParaRPr>
          </a:p>
        </p:txBody>
      </p:sp>
      <p:sp>
        <p:nvSpPr>
          <p:cNvPr id="6" name="Title 7"/>
          <p:cNvSpPr txBox="1">
            <a:spLocks/>
          </p:cNvSpPr>
          <p:nvPr/>
        </p:nvSpPr>
        <p:spPr bwMode="auto">
          <a:xfrm>
            <a:off x="388351" y="496996"/>
            <a:ext cx="10906748" cy="44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51" tIns="41475" rIns="82951" bIns="41475"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b="1" kern="1200">
                <a:solidFill>
                  <a:schemeClr val="tx2"/>
                </a:solidFill>
                <a:latin typeface="+mn-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itchFamily="34" charset="0"/>
              </a:defRPr>
            </a:lvl2pPr>
            <a:lvl3pPr algn="l" rtl="0" eaLnBrk="0" fontAlgn="base" hangingPunct="0">
              <a:lnSpc>
                <a:spcPct val="90000"/>
              </a:lnSpc>
              <a:spcBef>
                <a:spcPct val="0"/>
              </a:spcBef>
              <a:spcAft>
                <a:spcPct val="0"/>
              </a:spcAft>
              <a:defRPr sz="4400">
                <a:solidFill>
                  <a:schemeClr val="tx2"/>
                </a:solidFill>
                <a:latin typeface="Calibri Light" pitchFamily="34" charset="0"/>
              </a:defRPr>
            </a:lvl3pPr>
            <a:lvl4pPr algn="l" rtl="0" eaLnBrk="0" fontAlgn="base" hangingPunct="0">
              <a:lnSpc>
                <a:spcPct val="90000"/>
              </a:lnSpc>
              <a:spcBef>
                <a:spcPct val="0"/>
              </a:spcBef>
              <a:spcAft>
                <a:spcPct val="0"/>
              </a:spcAft>
              <a:defRPr sz="4400">
                <a:solidFill>
                  <a:schemeClr val="tx2"/>
                </a:solidFill>
                <a:latin typeface="Calibri Light" pitchFamily="34" charset="0"/>
              </a:defRPr>
            </a:lvl4pPr>
            <a:lvl5pPr algn="l" rtl="0" eaLnBrk="0" fontAlgn="base" hangingPunct="0">
              <a:lnSpc>
                <a:spcPct val="90000"/>
              </a:lnSpc>
              <a:spcBef>
                <a:spcPct val="0"/>
              </a:spcBef>
              <a:spcAft>
                <a:spcPct val="0"/>
              </a:spcAft>
              <a:defRPr sz="4400">
                <a:solidFill>
                  <a:schemeClr val="tx2"/>
                </a:solidFill>
                <a:latin typeface="Calibri Light" pitchFamily="34" charset="0"/>
              </a:defRPr>
            </a:lvl5pPr>
            <a:lvl6pPr marL="457200" algn="l" rtl="0" fontAlgn="base">
              <a:lnSpc>
                <a:spcPct val="90000"/>
              </a:lnSpc>
              <a:spcBef>
                <a:spcPct val="0"/>
              </a:spcBef>
              <a:spcAft>
                <a:spcPct val="0"/>
              </a:spcAft>
              <a:defRPr sz="4400">
                <a:solidFill>
                  <a:schemeClr val="tx2"/>
                </a:solidFill>
                <a:latin typeface="Calibri Light" pitchFamily="34" charset="0"/>
              </a:defRPr>
            </a:lvl6pPr>
            <a:lvl7pPr marL="914400" algn="l" rtl="0" fontAlgn="base">
              <a:lnSpc>
                <a:spcPct val="90000"/>
              </a:lnSpc>
              <a:spcBef>
                <a:spcPct val="0"/>
              </a:spcBef>
              <a:spcAft>
                <a:spcPct val="0"/>
              </a:spcAft>
              <a:defRPr sz="4400">
                <a:solidFill>
                  <a:schemeClr val="tx2"/>
                </a:solidFill>
                <a:latin typeface="Calibri Light" pitchFamily="34" charset="0"/>
              </a:defRPr>
            </a:lvl7pPr>
            <a:lvl8pPr marL="1371600" algn="l" rtl="0" fontAlgn="base">
              <a:lnSpc>
                <a:spcPct val="90000"/>
              </a:lnSpc>
              <a:spcBef>
                <a:spcPct val="0"/>
              </a:spcBef>
              <a:spcAft>
                <a:spcPct val="0"/>
              </a:spcAft>
              <a:defRPr sz="4400">
                <a:solidFill>
                  <a:schemeClr val="tx2"/>
                </a:solidFill>
                <a:latin typeface="Calibri Light" pitchFamily="34" charset="0"/>
              </a:defRPr>
            </a:lvl8pPr>
            <a:lvl9pPr marL="1828800" algn="l" rtl="0" fontAlgn="base">
              <a:lnSpc>
                <a:spcPct val="90000"/>
              </a:lnSpc>
              <a:spcBef>
                <a:spcPct val="0"/>
              </a:spcBef>
              <a:spcAft>
                <a:spcPct val="0"/>
              </a:spcAft>
              <a:defRPr sz="4400">
                <a:solidFill>
                  <a:schemeClr val="tx2"/>
                </a:solidFill>
                <a:latin typeface="Calibri Light" pitchFamily="34" charset="0"/>
              </a:defRPr>
            </a:lvl9pPr>
          </a:lstStyle>
          <a:p>
            <a:pPr defTabSz="829544" eaLnBrk="1" fontAlgn="auto" hangingPunct="1">
              <a:spcAft>
                <a:spcPts val="0"/>
              </a:spcAft>
              <a:defRPr/>
            </a:pPr>
            <a:r>
              <a:rPr lang="en-GB" sz="4899">
                <a:solidFill>
                  <a:srgbClr val="1F437F"/>
                </a:solidFill>
                <a:latin typeface="Calibri" panose="020F0502020204030204"/>
              </a:rPr>
              <a:t>Story so Far – Flexible Connections</a:t>
            </a:r>
            <a:endParaRPr lang="en-GB" sz="4899" b="0">
              <a:solidFill>
                <a:srgbClr val="44546A"/>
              </a:solidFill>
              <a:latin typeface="Calibri" panose="020F0502020204030204"/>
            </a:endParaRPr>
          </a:p>
        </p:txBody>
      </p:sp>
      <p:graphicFrame>
        <p:nvGraphicFramePr>
          <p:cNvPr id="8" name="Diagram 7"/>
          <p:cNvGraphicFramePr/>
          <p:nvPr>
            <p:extLst>
              <p:ext uri="{D42A27DB-BD31-4B8C-83A1-F6EECF244321}">
                <p14:modId xmlns:p14="http://schemas.microsoft.com/office/powerpoint/2010/main" val="2998009834"/>
              </p:ext>
            </p:extLst>
          </p:nvPr>
        </p:nvGraphicFramePr>
        <p:xfrm>
          <a:off x="329530" y="718053"/>
          <a:ext cx="5119638" cy="3948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99240CA9-FE3F-42BD-B1EE-80E5FDF3D009}"/>
              </a:ext>
            </a:extLst>
          </p:cNvPr>
          <p:cNvGraphicFramePr/>
          <p:nvPr>
            <p:extLst>
              <p:ext uri="{D42A27DB-BD31-4B8C-83A1-F6EECF244321}">
                <p14:modId xmlns:p14="http://schemas.microsoft.com/office/powerpoint/2010/main" val="776273922"/>
              </p:ext>
            </p:extLst>
          </p:nvPr>
        </p:nvGraphicFramePr>
        <p:xfrm>
          <a:off x="3734470" y="298259"/>
          <a:ext cx="8128000" cy="59519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1096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C6ED02C3-3D0C-49E6-8EBA-4AB233BC6525}"/>
              </a:ext>
            </a:extLst>
          </p:cNvPr>
          <p:cNvSpPr>
            <a:spLocks noGrp="1"/>
          </p:cNvSpPr>
          <p:nvPr>
            <p:ph type="body" sz="quarter" idx="13"/>
          </p:nvPr>
        </p:nvSpPr>
        <p:spPr/>
        <p:txBody>
          <a:bodyPr/>
          <a:lstStyle/>
          <a:p>
            <a:pPr>
              <a:defRPr/>
            </a:pPr>
            <a:endParaRPr lang="en-GB"/>
          </a:p>
          <a:p>
            <a:pPr>
              <a:defRPr/>
            </a:pPr>
            <a:endParaRPr lang="en-GB"/>
          </a:p>
          <a:p>
            <a:pPr>
              <a:defRPr/>
            </a:pPr>
            <a:endParaRPr lang="en-GB"/>
          </a:p>
          <a:p>
            <a:pPr>
              <a:defRPr/>
            </a:pPr>
            <a:endParaRPr lang="en-GB"/>
          </a:p>
          <a:p>
            <a:pPr>
              <a:defRPr/>
            </a:pPr>
            <a:endParaRPr lang="en-GB"/>
          </a:p>
        </p:txBody>
      </p:sp>
      <p:sp>
        <p:nvSpPr>
          <p:cNvPr id="7" name="Title 7">
            <a:extLst>
              <a:ext uri="{FF2B5EF4-FFF2-40B4-BE49-F238E27FC236}">
                <a16:creationId xmlns:a16="http://schemas.microsoft.com/office/drawing/2014/main" id="{E04C1D2F-81C3-40CF-8310-FDEE6BED365D}"/>
              </a:ext>
            </a:extLst>
          </p:cNvPr>
          <p:cNvSpPr>
            <a:spLocks noGrp="1"/>
          </p:cNvSpPr>
          <p:nvPr>
            <p:ph type="title"/>
          </p:nvPr>
        </p:nvSpPr>
        <p:spPr>
          <a:xfrm>
            <a:off x="630438" y="565888"/>
            <a:ext cx="9298864" cy="442843"/>
          </a:xfrm>
        </p:spPr>
        <p:txBody>
          <a:bodyPr rtlCol="0"/>
          <a:lstStyle/>
          <a:p>
            <a:pPr>
              <a:defRPr/>
            </a:pPr>
            <a:r>
              <a:rPr lang="en-GB" sz="4899" b="1">
                <a:solidFill>
                  <a:srgbClr val="1F437F"/>
                </a:solidFill>
              </a:rPr>
              <a:t>Story so Far – Flexible Connections</a:t>
            </a:r>
          </a:p>
        </p:txBody>
      </p:sp>
      <p:graphicFrame>
        <p:nvGraphicFramePr>
          <p:cNvPr id="3" name="Diagram 2">
            <a:extLst>
              <a:ext uri="{FF2B5EF4-FFF2-40B4-BE49-F238E27FC236}">
                <a16:creationId xmlns:a16="http://schemas.microsoft.com/office/drawing/2014/main" id="{805C031A-C5AB-41E7-9F67-E907CC4C5FD0}"/>
              </a:ext>
            </a:extLst>
          </p:cNvPr>
          <p:cNvGraphicFramePr/>
          <p:nvPr>
            <p:extLst>
              <p:ext uri="{D42A27DB-BD31-4B8C-83A1-F6EECF244321}">
                <p14:modId xmlns:p14="http://schemas.microsoft.com/office/powerpoint/2010/main" val="126029463"/>
              </p:ext>
            </p:extLst>
          </p:nvPr>
        </p:nvGraphicFramePr>
        <p:xfrm>
          <a:off x="435578" y="1288642"/>
          <a:ext cx="10845210" cy="444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644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F99F4A2-416A-465A-8D6F-6936D2311E7B}" vid="{DD3DF656-0477-43EA-B2F1-1380DF0A065A}"/>
    </a:ext>
  </a:extLst>
</a:theme>
</file>

<file path=ppt/theme/theme6.xml><?xml version="1.0" encoding="utf-8"?>
<a:theme xmlns:a="http://schemas.openxmlformats.org/drawingml/2006/main" name="6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DBBACCC4B0504E9855A79A80C86EAD" ma:contentTypeVersion="7" ma:contentTypeDescription="Create a new document." ma:contentTypeScope="" ma:versionID="6cb82345905c9889671b57bd117dca99">
  <xsd:schema xmlns:xsd="http://www.w3.org/2001/XMLSchema" xmlns:xs="http://www.w3.org/2001/XMLSchema" xmlns:p="http://schemas.microsoft.com/office/2006/metadata/properties" xmlns:ns2="1c849a37-fbd0-4617-948a-c2ed5e799288" xmlns:ns3="dddfc733-7a87-4c1e-8299-6da0b45eab8e" targetNamespace="http://schemas.microsoft.com/office/2006/metadata/properties" ma:root="true" ma:fieldsID="a545aa248cc36e2960506f26fdad1b71" ns2:_="" ns3:_="">
    <xsd:import namespace="1c849a37-fbd0-4617-948a-c2ed5e799288"/>
    <xsd:import namespace="dddfc733-7a87-4c1e-8299-6da0b45eab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49a37-fbd0-4617-948a-c2ed5e7992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dfc733-7a87-4c1e-8299-6da0b45eab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1CDAD0-D204-4C62-9F4A-61297DAB2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49a37-fbd0-4617-948a-c2ed5e799288"/>
    <ds:schemaRef ds:uri="dddfc733-7a87-4c1e-8299-6da0b45eab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6EEA40-7941-400D-BF69-AE574C9DC37E}">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dddfc733-7a87-4c1e-8299-6da0b45eab8e"/>
    <ds:schemaRef ds:uri="1c849a37-fbd0-4617-948a-c2ed5e799288"/>
    <ds:schemaRef ds:uri="http://www.w3.org/XML/1998/namespace"/>
  </ds:schemaRefs>
</ds:datastoreItem>
</file>

<file path=customXml/itemProps3.xml><?xml version="1.0" encoding="utf-8"?>
<ds:datastoreItem xmlns:ds="http://schemas.openxmlformats.org/officeDocument/2006/customXml" ds:itemID="{91C91AC0-55EB-49D0-9714-7B6051DD97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TotalTime>
  <Words>1116</Words>
  <Application>Microsoft Office PowerPoint</Application>
  <PresentationFormat>Widescreen</PresentationFormat>
  <Paragraphs>248</Paragraphs>
  <Slides>16</Slides>
  <Notes>16</Notes>
  <HiddenSlides>0</HiddenSlides>
  <MMClips>0</MMClips>
  <ScaleCrop>false</ScaleCrop>
  <HeadingPairs>
    <vt:vector size="8" baseType="variant">
      <vt:variant>
        <vt:lpstr>Fonts Used</vt:lpstr>
      </vt:variant>
      <vt:variant>
        <vt:i4>5</vt:i4>
      </vt:variant>
      <vt:variant>
        <vt:lpstr>Theme</vt:lpstr>
      </vt:variant>
      <vt:variant>
        <vt:i4>11</vt:i4>
      </vt:variant>
      <vt:variant>
        <vt:lpstr>Embedded OLE Servers</vt:lpstr>
      </vt:variant>
      <vt:variant>
        <vt:i4>1</vt:i4>
      </vt:variant>
      <vt:variant>
        <vt:lpstr>Slide Titles</vt:lpstr>
      </vt:variant>
      <vt:variant>
        <vt:i4>16</vt:i4>
      </vt:variant>
    </vt:vector>
  </HeadingPairs>
  <TitlesOfParts>
    <vt:vector size="33" baseType="lpstr">
      <vt:lpstr>Arial</vt:lpstr>
      <vt:lpstr>Calibri</vt:lpstr>
      <vt:lpstr>Calibri Light</vt:lpstr>
      <vt:lpstr>Courier New</vt:lpstr>
      <vt:lpstr>Wingdings</vt:lpstr>
      <vt:lpstr>1_Custom Design</vt:lpstr>
      <vt:lpstr>4_Custom Design</vt:lpstr>
      <vt:lpstr>2_Custom Design</vt:lpstr>
      <vt:lpstr>5_Custom Design</vt:lpstr>
      <vt:lpstr>1_Theme1</vt:lpstr>
      <vt:lpstr>6_Custom Design</vt:lpstr>
      <vt:lpstr>Custom Design</vt:lpstr>
      <vt:lpstr>3_Custom Design</vt:lpstr>
      <vt:lpstr>8_Custom Design</vt:lpstr>
      <vt:lpstr>7_Custom Design</vt:lpstr>
      <vt:lpstr>9_Custom Design</vt:lpstr>
      <vt:lpstr>think-cell Slide</vt:lpstr>
      <vt:lpstr>SSEN Flexible Connections  WCA Energy Topic Group 16th February 2021    Alex Howison, SSEN Flexible Solutions Manager   </vt:lpstr>
      <vt:lpstr>Agenda</vt:lpstr>
      <vt:lpstr>The Network</vt:lpstr>
      <vt:lpstr>PowerPoint Presentation</vt:lpstr>
      <vt:lpstr>PowerPoint Presentation</vt:lpstr>
      <vt:lpstr>Why do we need Flexible Solutions?</vt:lpstr>
      <vt:lpstr>Flexible Solutions Overview</vt:lpstr>
      <vt:lpstr>PowerPoint Presentation</vt:lpstr>
      <vt:lpstr>Story so Far – Flexible Connections</vt:lpstr>
      <vt:lpstr>Flexible  Connection Application Process</vt:lpstr>
      <vt:lpstr>CMZ Service Types</vt:lpstr>
      <vt:lpstr>Story so Far – Flexible Services</vt:lpstr>
      <vt:lpstr>Future</vt:lpstr>
      <vt:lpstr>Contact Details for the FS Team</vt:lpstr>
      <vt:lpstr>Useful Website Addresses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 Video</dc:title>
  <dc:creator>Hughes, Sian L</dc:creator>
  <cp:lastModifiedBy>Howison, Alex</cp:lastModifiedBy>
  <cp:revision>9</cp:revision>
  <dcterms:created xsi:type="dcterms:W3CDTF">2020-09-14T10:17:29Z</dcterms:created>
  <dcterms:modified xsi:type="dcterms:W3CDTF">2021-02-15T15:23:02Z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0x010100AADBBACCC4B0504E9855A79A80C86EAD</vt:lpwstr>
  </property>
  <property fmtid="{D5CDD505-2E9C-101B-9397-08002B2CF9AE}" pid="3" name="MSIP_Label_a4200942-dd40-4530-96b6-ebe359e8009d_Enabled">
    <vt:lpwstr>True</vt:lpwstr>
  </property>
  <property fmtid="{D5CDD505-2E9C-101B-9397-08002B2CF9AE}" pid="4" name="MSIP_Label_a4200942-dd40-4530-96b6-ebe359e8009d_SiteId">
    <vt:lpwstr>953b0f83-1ce6-45c3-82c9-1d847e372339</vt:lpwstr>
  </property>
  <property fmtid="{D5CDD505-2E9C-101B-9397-08002B2CF9AE}" pid="5" name="MSIP_Label_a4200942-dd40-4530-96b6-ebe359e8009d_Owner">
    <vt:lpwstr>Debbie.Watts@sse.com</vt:lpwstr>
  </property>
  <property fmtid="{D5CDD505-2E9C-101B-9397-08002B2CF9AE}" pid="6" name="MSIP_Label_a4200942-dd40-4530-96b6-ebe359e8009d_SetDate">
    <vt:lpwstr>2020-10-27T12:44:13.4084920Z</vt:lpwstr>
  </property>
  <property fmtid="{D5CDD505-2E9C-101B-9397-08002B2CF9AE}" pid="7" name="MSIP_Label_a4200942-dd40-4530-96b6-ebe359e8009d_Name">
    <vt:lpwstr>Public</vt:lpwstr>
  </property>
  <property fmtid="{D5CDD505-2E9C-101B-9397-08002B2CF9AE}" pid="8" name="MSIP_Label_a4200942-dd40-4530-96b6-ebe359e8009d_Application">
    <vt:lpwstr>Microsoft Azure Information Protection</vt:lpwstr>
  </property>
  <property fmtid="{D5CDD505-2E9C-101B-9397-08002B2CF9AE}" pid="9" name="MSIP_Label_a4200942-dd40-4530-96b6-ebe359e8009d_Extended_MSFT_Method">
    <vt:lpwstr>Manual</vt:lpwstr>
  </property>
  <property fmtid="{D5CDD505-2E9C-101B-9397-08002B2CF9AE}" pid="10" name="Sensitivity">
    <vt:lpwstr>Public</vt:lpwstr>
  </property>
</Properties>
</file>