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3"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b7b9f6a725_0_82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b7b9f6a725_0_8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b7b9f6a725_0_54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gb7b9f6a725_0_5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b7b9f6a725_0_83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b7b9f6a725_0_8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b7b9f6a725_0_55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b7b9f6a725_0_55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b7b9f6a725_0_56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gb7b9f6a725_0_56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“Democracy is the worst form of government, except for all the others.”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Winston S. Churchill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[From transcript] “So why not? Well… the reason is that there are some fundamental structural problems with how we run society that are getting in the way of being able to make headway on this problem. </a:t>
            </a:r>
            <a:endParaRPr/>
          </a:p>
          <a:p>
            <a:pPr indent="0" lvl="0" marL="0" rtl="0" algn="l">
              <a:spcBef>
                <a:spcPts val="0"/>
              </a:spcBef>
              <a:spcAft>
                <a:spcPts val="0"/>
              </a:spcAft>
              <a:buNone/>
            </a:pPr>
            <a:r>
              <a:rPr lang="en"/>
              <a:t>One, paradoxically, is democracy. Although we think that democracy – at least we in the democratic world think that democracy – is the fairest form of government, it has a fatal flaw which is that every few years the government goes back to the people and says “Will you vote us back in or not?” and that means that in order to win votes they need to please people in the here-and-now. So if a government is to say to the people “We’re going to do something that’s going to cause a great deal of economic pain, for the next ten years or twenty years” then they won’t be voted back in. And they know that. And so their hands are tied with what they are able to do. </a:t>
            </a:r>
            <a:endParaRPr/>
          </a:p>
          <a:p>
            <a:pPr indent="0" lvl="0" marL="0" rtl="0" algn="l">
              <a:spcBef>
                <a:spcPts val="0"/>
              </a:spcBef>
              <a:spcAft>
                <a:spcPts val="0"/>
              </a:spcAft>
              <a:buNone/>
            </a:pPr>
            <a:r>
              <a:rPr lang="en"/>
              <a:t>The second problem is capitalism. Capitalism is the way in which we manage to make society work – we manage to have billions of humans who are basically strangers to each other interact in a peaceful and productive and economically viable manner. So capitalism has been a wonderful thing in many ways. But it has a fatal flaw, which is that it doesn’t “cost” the future – it doesn’t look at the future and say “What is that future worth to me, right now?” So we can trade in concrete things – we can trade in oil, we can trade in gold, we can trade in crops – we can’t trade in our grandchildren’s futures. It’s really hard to put a price on that. </a:t>
            </a:r>
            <a:endParaRPr/>
          </a:p>
          <a:p>
            <a:pPr indent="0" lvl="0" marL="0" rtl="0" algn="l">
              <a:spcBef>
                <a:spcPts val="0"/>
              </a:spcBef>
              <a:spcAft>
                <a:spcPts val="0"/>
              </a:spcAft>
              <a:buNone/>
            </a:pPr>
            <a:r>
              <a:rPr lang="en"/>
              <a:t>And then finally, the problem is that </a:t>
            </a:r>
            <a:r>
              <a:rPr i="1" lang="en"/>
              <a:t>what </a:t>
            </a:r>
            <a:r>
              <a:rPr lang="en"/>
              <a:t>we need to do to stop carbon emissions is for every single human to take action – but this will only work </a:t>
            </a:r>
            <a:r>
              <a:rPr i="1" lang="en"/>
              <a:t>if</a:t>
            </a:r>
            <a:r>
              <a:rPr lang="en"/>
              <a:t> we all do it. It doesn’t make sense for one person or a few people to do it. And every human knows that. Everybody knows: “I could walk to work – it means that I’ going to get to work half an hour later, and I know it’s not going to make any difference unless eveybody’s walking to work, and I look around me and everyone else is driving, so </a:t>
            </a:r>
            <a:r>
              <a:rPr i="1" lang="en"/>
              <a:t>I’m</a:t>
            </a:r>
            <a:r>
              <a:rPr lang="en"/>
              <a:t> going to drive. I wish I didn’t have to but… what else can I do?” “I need to go to this conference. The only way to get there is to fly. Our aeroplanes all have carbon-emitting fuels. I wish they didn’t but they do – nobody’s done anything about that…” So the problem is that despite what we may think as individuals, we are trapped in this fact that unless everybody works together, individual action is pointless.”</a:t>
            </a:r>
            <a:endParaRPr/>
          </a:p>
        </p:txBody>
      </p:sp>
      <p:sp>
        <p:nvSpPr>
          <p:cNvPr id="186" name="Google Shape;186;gb7b9f6a725_0_56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solidFill>
                  <a:srgbClr val="000000"/>
                </a:solidFill>
              </a:rPr>
              <a:t>‹#›</a:t>
            </a:fld>
            <a:endParaRPr>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b7b9f6a725_0_1:notes"/>
          <p:cNvSpPr txBox="1"/>
          <p:nvPr>
            <p:ph idx="1" type="body"/>
          </p:nvPr>
        </p:nvSpPr>
        <p:spPr>
          <a:xfrm>
            <a:off x="685800" y="4400549"/>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gb7b9f6a725_0_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48" y="365129"/>
            <a:ext cx="7886700" cy="1325700"/>
          </a:xfrm>
          <a:prstGeom prst="rect">
            <a:avLst/>
          </a:prstGeom>
          <a:noFill/>
          <a:ln>
            <a:noFill/>
          </a:ln>
        </p:spPr>
        <p:txBody>
          <a:bodyPr anchorCtr="0" anchor="ctr" bIns="39550" lIns="79125" spcFirstLastPara="1" rIns="79125" wrap="square" tIns="39550">
            <a:normAutofit/>
          </a:bodyPr>
          <a:lstStyle>
            <a:lvl1pPr lvl="0" rtl="0" algn="l">
              <a:lnSpc>
                <a:spcPct val="90000"/>
              </a:lnSpc>
              <a:spcBef>
                <a:spcPts val="0"/>
              </a:spcBef>
              <a:spcAft>
                <a:spcPts val="0"/>
              </a:spcAft>
              <a:buClr>
                <a:srgbClr val="000000"/>
              </a:buClr>
              <a:buSzPts val="38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628648" y="1825627"/>
            <a:ext cx="7886700" cy="4351200"/>
          </a:xfrm>
          <a:prstGeom prst="rect">
            <a:avLst/>
          </a:prstGeom>
          <a:noFill/>
          <a:ln>
            <a:noFill/>
          </a:ln>
        </p:spPr>
        <p:txBody>
          <a:bodyPr anchorCtr="0" anchor="t" bIns="39550" lIns="79125" spcFirstLastPara="1" rIns="79125" wrap="square" tIns="39550">
            <a:normAutofit/>
          </a:bodyPr>
          <a:lstStyle>
            <a:lvl1pPr indent="-381000" lvl="0" marL="457200" rtl="0" algn="l">
              <a:lnSpc>
                <a:spcPct val="90000"/>
              </a:lnSpc>
              <a:spcBef>
                <a:spcPts val="900"/>
              </a:spcBef>
              <a:spcAft>
                <a:spcPts val="0"/>
              </a:spcAft>
              <a:buClr>
                <a:srgbClr val="000000"/>
              </a:buClr>
              <a:buSzPts val="2400"/>
              <a:buChar char="●"/>
              <a:defRPr/>
            </a:lvl1pPr>
            <a:lvl2pPr indent="-361950" lvl="1" marL="914400" rtl="0" algn="l">
              <a:lnSpc>
                <a:spcPct val="90000"/>
              </a:lnSpc>
              <a:spcBef>
                <a:spcPts val="400"/>
              </a:spcBef>
              <a:spcAft>
                <a:spcPts val="0"/>
              </a:spcAft>
              <a:buClr>
                <a:srgbClr val="000000"/>
              </a:buClr>
              <a:buSzPts val="2100"/>
              <a:buChar char="○"/>
              <a:defRPr/>
            </a:lvl2pPr>
            <a:lvl3pPr indent="-336550" lvl="2" marL="1371600" rtl="0" algn="l">
              <a:lnSpc>
                <a:spcPct val="90000"/>
              </a:lnSpc>
              <a:spcBef>
                <a:spcPts val="400"/>
              </a:spcBef>
              <a:spcAft>
                <a:spcPts val="0"/>
              </a:spcAft>
              <a:buClr>
                <a:srgbClr val="000000"/>
              </a:buClr>
              <a:buSzPts val="1700"/>
              <a:buChar char="■"/>
              <a:defRPr/>
            </a:lvl3pPr>
            <a:lvl4pPr indent="-330200" lvl="3" marL="1828800" rtl="0" algn="l">
              <a:lnSpc>
                <a:spcPct val="90000"/>
              </a:lnSpc>
              <a:spcBef>
                <a:spcPts val="400"/>
              </a:spcBef>
              <a:spcAft>
                <a:spcPts val="0"/>
              </a:spcAft>
              <a:buClr>
                <a:srgbClr val="000000"/>
              </a:buClr>
              <a:buSzPts val="1600"/>
              <a:buChar char="●"/>
              <a:defRPr/>
            </a:lvl4pPr>
            <a:lvl5pPr indent="-330200" lvl="4" marL="2286000" rtl="0" algn="l">
              <a:lnSpc>
                <a:spcPct val="90000"/>
              </a:lnSpc>
              <a:spcBef>
                <a:spcPts val="400"/>
              </a:spcBef>
              <a:spcAft>
                <a:spcPts val="0"/>
              </a:spcAft>
              <a:buClr>
                <a:srgbClr val="000000"/>
              </a:buClr>
              <a:buSzPts val="1600"/>
              <a:buChar char="○"/>
              <a:defRPr/>
            </a:lvl5pPr>
            <a:lvl6pPr indent="-330200" lvl="5" marL="2743200" rtl="0" algn="l">
              <a:lnSpc>
                <a:spcPct val="90000"/>
              </a:lnSpc>
              <a:spcBef>
                <a:spcPts val="400"/>
              </a:spcBef>
              <a:spcAft>
                <a:spcPts val="0"/>
              </a:spcAft>
              <a:buClr>
                <a:schemeClr val="dk1"/>
              </a:buClr>
              <a:buSzPts val="1600"/>
              <a:buChar char="■"/>
              <a:defRPr/>
            </a:lvl6pPr>
            <a:lvl7pPr indent="-330200" lvl="6" marL="3200400" rtl="0" algn="l">
              <a:lnSpc>
                <a:spcPct val="90000"/>
              </a:lnSpc>
              <a:spcBef>
                <a:spcPts val="1200"/>
              </a:spcBef>
              <a:spcAft>
                <a:spcPts val="0"/>
              </a:spcAft>
              <a:buClr>
                <a:schemeClr val="dk1"/>
              </a:buClr>
              <a:buSzPts val="1600"/>
              <a:buChar char="●"/>
              <a:defRPr/>
            </a:lvl7pPr>
            <a:lvl8pPr indent="-330200" lvl="7" marL="3657600" rtl="0" algn="l">
              <a:lnSpc>
                <a:spcPct val="90000"/>
              </a:lnSpc>
              <a:spcBef>
                <a:spcPts val="1200"/>
              </a:spcBef>
              <a:spcAft>
                <a:spcPts val="0"/>
              </a:spcAft>
              <a:buClr>
                <a:schemeClr val="dk1"/>
              </a:buClr>
              <a:buSzPts val="1600"/>
              <a:buChar char="○"/>
              <a:defRPr/>
            </a:lvl8pPr>
            <a:lvl9pPr indent="-330200" lvl="8" marL="4114800" rtl="0" algn="l">
              <a:lnSpc>
                <a:spcPct val="90000"/>
              </a:lnSpc>
              <a:spcBef>
                <a:spcPts val="1200"/>
              </a:spcBef>
              <a:spcAft>
                <a:spcPts val="1200"/>
              </a:spcAft>
              <a:buClr>
                <a:schemeClr val="dk1"/>
              </a:buClr>
              <a:buSzPts val="1600"/>
              <a:buChar char="■"/>
              <a:defRPr/>
            </a:lvl9pPr>
          </a:lstStyle>
          <a:p/>
        </p:txBody>
      </p:sp>
      <p:sp>
        <p:nvSpPr>
          <p:cNvPr id="53" name="Google Shape;53;p13"/>
          <p:cNvSpPr txBox="1"/>
          <p:nvPr>
            <p:ph idx="10" type="dt"/>
          </p:nvPr>
        </p:nvSpPr>
        <p:spPr>
          <a:xfrm>
            <a:off x="628648" y="6356351"/>
            <a:ext cx="2057400" cy="365100"/>
          </a:xfrm>
          <a:prstGeom prst="rect">
            <a:avLst/>
          </a:prstGeom>
          <a:noFill/>
          <a:ln>
            <a:noFill/>
          </a:ln>
        </p:spPr>
        <p:txBody>
          <a:bodyPr anchorCtr="0" anchor="ctr" bIns="39550" lIns="79125" spcFirstLastPara="1" rIns="79125" wrap="square" tIns="39550">
            <a:noAutofit/>
          </a:bodyPr>
          <a:lstStyle>
            <a:lvl1pPr lvl="0" rtl="0" algn="l">
              <a:lnSpc>
                <a:spcPct val="100000"/>
              </a:lnSpc>
              <a:spcBef>
                <a:spcPts val="0"/>
              </a:spcBef>
              <a:spcAft>
                <a:spcPts val="0"/>
              </a:spcAft>
              <a:buClr>
                <a:srgbClr val="898989"/>
              </a:buClr>
              <a:buSzPts val="1000"/>
              <a:buFont typeface="Calibri"/>
              <a:buChar char="●"/>
              <a:defRPr sz="1200"/>
            </a:lvl1pPr>
            <a:lvl2pPr lvl="1" rtl="0" algn="l">
              <a:spcBef>
                <a:spcPts val="0"/>
              </a:spcBef>
              <a:spcAft>
                <a:spcPts val="0"/>
              </a:spcAft>
              <a:buSzPts val="1200"/>
              <a:buNone/>
              <a:defRPr sz="1200"/>
            </a:lvl2pPr>
            <a:lvl3pPr lvl="2" rtl="0" algn="l">
              <a:spcBef>
                <a:spcPts val="0"/>
              </a:spcBef>
              <a:spcAft>
                <a:spcPts val="0"/>
              </a:spcAft>
              <a:buSzPts val="1200"/>
              <a:buNone/>
              <a:defRPr sz="1200"/>
            </a:lvl3pPr>
            <a:lvl4pPr lvl="3" rtl="0" algn="l">
              <a:spcBef>
                <a:spcPts val="0"/>
              </a:spcBef>
              <a:spcAft>
                <a:spcPts val="0"/>
              </a:spcAft>
              <a:buSzPts val="1200"/>
              <a:buNone/>
              <a:defRPr sz="1200"/>
            </a:lvl4pPr>
            <a:lvl5pPr lvl="4" rtl="0" algn="l">
              <a:spcBef>
                <a:spcPts val="0"/>
              </a:spcBef>
              <a:spcAft>
                <a:spcPts val="0"/>
              </a:spcAft>
              <a:buSzPts val="1200"/>
              <a:buNone/>
              <a:defRPr sz="1200"/>
            </a:lvl5pPr>
            <a:lvl6pPr lvl="5" rtl="0" algn="l">
              <a:spcBef>
                <a:spcPts val="0"/>
              </a:spcBef>
              <a:spcAft>
                <a:spcPts val="0"/>
              </a:spcAft>
              <a:buSzPts val="1200"/>
              <a:buNone/>
              <a:defRPr sz="1200"/>
            </a:lvl6pPr>
            <a:lvl7pPr lvl="6" rtl="0" algn="l">
              <a:spcBef>
                <a:spcPts val="0"/>
              </a:spcBef>
              <a:spcAft>
                <a:spcPts val="0"/>
              </a:spcAft>
              <a:buSzPts val="1200"/>
              <a:buNone/>
              <a:defRPr sz="1200"/>
            </a:lvl7pPr>
            <a:lvl8pPr lvl="7" rtl="0" algn="l">
              <a:spcBef>
                <a:spcPts val="0"/>
              </a:spcBef>
              <a:spcAft>
                <a:spcPts val="0"/>
              </a:spcAft>
              <a:buSzPts val="1200"/>
              <a:buNone/>
              <a:defRPr sz="1200"/>
            </a:lvl8pPr>
            <a:lvl9pPr lvl="8" rtl="0" algn="l">
              <a:spcBef>
                <a:spcPts val="0"/>
              </a:spcBef>
              <a:spcAft>
                <a:spcPts val="0"/>
              </a:spcAft>
              <a:buSzPts val="1200"/>
              <a:buNone/>
              <a:defRPr sz="1200"/>
            </a:lvl9pPr>
          </a:lstStyle>
          <a:p/>
        </p:txBody>
      </p:sp>
      <p:sp>
        <p:nvSpPr>
          <p:cNvPr id="54" name="Google Shape;54;p13"/>
          <p:cNvSpPr txBox="1"/>
          <p:nvPr>
            <p:ph idx="11" type="ftr"/>
          </p:nvPr>
        </p:nvSpPr>
        <p:spPr>
          <a:xfrm>
            <a:off x="3028948" y="6356351"/>
            <a:ext cx="3086100" cy="365100"/>
          </a:xfrm>
          <a:prstGeom prst="rect">
            <a:avLst/>
          </a:prstGeom>
          <a:noFill/>
          <a:ln>
            <a:noFill/>
          </a:ln>
        </p:spPr>
        <p:txBody>
          <a:bodyPr anchorCtr="1" anchor="ctr" bIns="39550" lIns="79125" spcFirstLastPara="1" rIns="79125" wrap="square" tIns="39550">
            <a:noAutofit/>
          </a:bodyPr>
          <a:lstStyle>
            <a:lvl1pPr lvl="0" rtl="0" algn="ctr">
              <a:lnSpc>
                <a:spcPct val="100000"/>
              </a:lnSpc>
              <a:spcBef>
                <a:spcPts val="0"/>
              </a:spcBef>
              <a:spcAft>
                <a:spcPts val="0"/>
              </a:spcAft>
              <a:buClr>
                <a:srgbClr val="898989"/>
              </a:buClr>
              <a:buSzPts val="1000"/>
              <a:buFont typeface="Calibri"/>
              <a:buChar char="●"/>
              <a:defRPr sz="1200"/>
            </a:lvl1pPr>
            <a:lvl2pPr lvl="1" rtl="0" algn="l">
              <a:spcBef>
                <a:spcPts val="0"/>
              </a:spcBef>
              <a:spcAft>
                <a:spcPts val="0"/>
              </a:spcAft>
              <a:buSzPts val="1200"/>
              <a:buNone/>
              <a:defRPr sz="1200"/>
            </a:lvl2pPr>
            <a:lvl3pPr lvl="2" rtl="0" algn="l">
              <a:spcBef>
                <a:spcPts val="0"/>
              </a:spcBef>
              <a:spcAft>
                <a:spcPts val="0"/>
              </a:spcAft>
              <a:buSzPts val="1200"/>
              <a:buNone/>
              <a:defRPr sz="1200"/>
            </a:lvl3pPr>
            <a:lvl4pPr lvl="3" rtl="0" algn="l">
              <a:spcBef>
                <a:spcPts val="0"/>
              </a:spcBef>
              <a:spcAft>
                <a:spcPts val="0"/>
              </a:spcAft>
              <a:buSzPts val="1200"/>
              <a:buNone/>
              <a:defRPr sz="1200"/>
            </a:lvl4pPr>
            <a:lvl5pPr lvl="4" rtl="0" algn="l">
              <a:spcBef>
                <a:spcPts val="0"/>
              </a:spcBef>
              <a:spcAft>
                <a:spcPts val="0"/>
              </a:spcAft>
              <a:buSzPts val="1200"/>
              <a:buNone/>
              <a:defRPr sz="1200"/>
            </a:lvl5pPr>
            <a:lvl6pPr lvl="5" rtl="0" algn="l">
              <a:spcBef>
                <a:spcPts val="0"/>
              </a:spcBef>
              <a:spcAft>
                <a:spcPts val="0"/>
              </a:spcAft>
              <a:buSzPts val="1200"/>
              <a:buNone/>
              <a:defRPr sz="1200"/>
            </a:lvl6pPr>
            <a:lvl7pPr lvl="6" rtl="0" algn="l">
              <a:spcBef>
                <a:spcPts val="0"/>
              </a:spcBef>
              <a:spcAft>
                <a:spcPts val="0"/>
              </a:spcAft>
              <a:buSzPts val="1200"/>
              <a:buNone/>
              <a:defRPr sz="1200"/>
            </a:lvl7pPr>
            <a:lvl8pPr lvl="7" rtl="0" algn="l">
              <a:spcBef>
                <a:spcPts val="0"/>
              </a:spcBef>
              <a:spcAft>
                <a:spcPts val="0"/>
              </a:spcAft>
              <a:buSzPts val="1200"/>
              <a:buNone/>
              <a:defRPr sz="1200"/>
            </a:lvl8pPr>
            <a:lvl9pPr lvl="8" rtl="0" algn="l">
              <a:spcBef>
                <a:spcPts val="0"/>
              </a:spcBef>
              <a:spcAft>
                <a:spcPts val="0"/>
              </a:spcAft>
              <a:buSzPts val="1200"/>
              <a:buNone/>
              <a:defRPr sz="1200"/>
            </a:lvl9pPr>
          </a:lstStyle>
          <a:p/>
        </p:txBody>
      </p:sp>
      <p:sp>
        <p:nvSpPr>
          <p:cNvPr id="55" name="Google Shape;55;p13"/>
          <p:cNvSpPr txBox="1"/>
          <p:nvPr>
            <p:ph idx="12" type="sldNum"/>
          </p:nvPr>
        </p:nvSpPr>
        <p:spPr>
          <a:xfrm>
            <a:off x="6457948" y="6356351"/>
            <a:ext cx="2057400" cy="365100"/>
          </a:xfrm>
          <a:prstGeom prst="rect">
            <a:avLst/>
          </a:prstGeom>
          <a:noFill/>
          <a:ln>
            <a:noFill/>
          </a:ln>
        </p:spPr>
        <p:txBody>
          <a:bodyPr anchorCtr="0" anchor="ctr" bIns="39550" lIns="79125" spcFirstLastPara="1" rIns="79125" wrap="square" tIns="39550">
            <a:normAutofit/>
          </a:bodyPr>
          <a:lstStyle>
            <a:lvl1pPr indent="0" lvl="0" marL="0" marR="0" rtl="0" algn="r">
              <a:lnSpc>
                <a:spcPct val="100000"/>
              </a:lnSpc>
              <a:spcBef>
                <a:spcPts val="0"/>
              </a:spcBef>
              <a:spcAft>
                <a:spcPts val="0"/>
              </a:spcAft>
              <a:buClr>
                <a:srgbClr val="898989"/>
              </a:buClr>
              <a:buSzPts val="1000"/>
              <a:buFont typeface="Calibri"/>
              <a:buNone/>
              <a:defRPr/>
            </a:lvl1pPr>
            <a:lvl2pPr indent="0" lvl="1" marL="0" marR="0" rtl="0" algn="r">
              <a:lnSpc>
                <a:spcPct val="100000"/>
              </a:lnSpc>
              <a:spcBef>
                <a:spcPts val="0"/>
              </a:spcBef>
              <a:spcAft>
                <a:spcPts val="0"/>
              </a:spcAft>
              <a:buClr>
                <a:srgbClr val="898989"/>
              </a:buClr>
              <a:buSzPts val="1000"/>
              <a:buFont typeface="Calibri"/>
              <a:buNone/>
              <a:defRPr/>
            </a:lvl2pPr>
            <a:lvl3pPr indent="0" lvl="2" marL="0" marR="0" rtl="0" algn="r">
              <a:lnSpc>
                <a:spcPct val="100000"/>
              </a:lnSpc>
              <a:spcBef>
                <a:spcPts val="0"/>
              </a:spcBef>
              <a:spcAft>
                <a:spcPts val="0"/>
              </a:spcAft>
              <a:buClr>
                <a:srgbClr val="898989"/>
              </a:buClr>
              <a:buSzPts val="1000"/>
              <a:buFont typeface="Calibri"/>
              <a:buNone/>
              <a:defRPr/>
            </a:lvl3pPr>
            <a:lvl4pPr indent="0" lvl="3" marL="0" marR="0" rtl="0" algn="r">
              <a:lnSpc>
                <a:spcPct val="100000"/>
              </a:lnSpc>
              <a:spcBef>
                <a:spcPts val="0"/>
              </a:spcBef>
              <a:spcAft>
                <a:spcPts val="0"/>
              </a:spcAft>
              <a:buClr>
                <a:srgbClr val="898989"/>
              </a:buClr>
              <a:buSzPts val="1000"/>
              <a:buFont typeface="Calibri"/>
              <a:buNone/>
              <a:defRPr/>
            </a:lvl4pPr>
            <a:lvl5pPr indent="0" lvl="4" marL="0" marR="0" rtl="0" algn="r">
              <a:lnSpc>
                <a:spcPct val="100000"/>
              </a:lnSpc>
              <a:spcBef>
                <a:spcPts val="0"/>
              </a:spcBef>
              <a:spcAft>
                <a:spcPts val="0"/>
              </a:spcAft>
              <a:buClr>
                <a:srgbClr val="898989"/>
              </a:buClr>
              <a:buSzPts val="1000"/>
              <a:buFont typeface="Calibri"/>
              <a:buNone/>
              <a:defRPr/>
            </a:lvl5pPr>
            <a:lvl6pPr indent="0" lvl="5" marL="0" marR="0" rtl="0" algn="r">
              <a:lnSpc>
                <a:spcPct val="100000"/>
              </a:lnSpc>
              <a:spcBef>
                <a:spcPts val="0"/>
              </a:spcBef>
              <a:spcAft>
                <a:spcPts val="0"/>
              </a:spcAft>
              <a:buClr>
                <a:srgbClr val="898989"/>
              </a:buClr>
              <a:buSzPts val="1000"/>
              <a:buFont typeface="Calibri"/>
              <a:buNone/>
              <a:defRPr/>
            </a:lvl6pPr>
            <a:lvl7pPr indent="0" lvl="6" marL="0" marR="0" rtl="0" algn="r">
              <a:lnSpc>
                <a:spcPct val="100000"/>
              </a:lnSpc>
              <a:spcBef>
                <a:spcPts val="0"/>
              </a:spcBef>
              <a:spcAft>
                <a:spcPts val="0"/>
              </a:spcAft>
              <a:buClr>
                <a:srgbClr val="898989"/>
              </a:buClr>
              <a:buSzPts val="1000"/>
              <a:buFont typeface="Calibri"/>
              <a:buNone/>
              <a:defRPr/>
            </a:lvl7pPr>
            <a:lvl8pPr indent="0" lvl="7" marL="0" marR="0" rtl="0" algn="r">
              <a:lnSpc>
                <a:spcPct val="100000"/>
              </a:lnSpc>
              <a:spcBef>
                <a:spcPts val="0"/>
              </a:spcBef>
              <a:spcAft>
                <a:spcPts val="0"/>
              </a:spcAft>
              <a:buClr>
                <a:srgbClr val="898989"/>
              </a:buClr>
              <a:buSzPts val="1000"/>
              <a:buFont typeface="Calibri"/>
              <a:buNone/>
              <a:defRPr/>
            </a:lvl8pPr>
            <a:lvl9pPr indent="0" lvl="8" marL="0" marR="0" rtl="0" algn="r">
              <a:lnSpc>
                <a:spcPct val="100000"/>
              </a:lnSpc>
              <a:spcBef>
                <a:spcPts val="0"/>
              </a:spcBef>
              <a:spcAft>
                <a:spcPts val="0"/>
              </a:spcAft>
              <a:buClr>
                <a:srgbClr val="898989"/>
              </a:buClr>
              <a:buSzPts val="1000"/>
              <a:buFont typeface="Calibri"/>
              <a:buNone/>
              <a:defRPr/>
            </a:lvl9pPr>
          </a:lstStyle>
          <a:p>
            <a:pPr indent="0" lvl="0" marL="0" rtl="0" algn="r">
              <a:spcBef>
                <a:spcPts val="0"/>
              </a:spcBef>
              <a:spcAft>
                <a:spcPts val="0"/>
              </a:spcAft>
              <a:buNone/>
            </a:pPr>
            <a:fld id="{00000000-1234-1234-1234-123412341234}" type="slidenum">
              <a:rPr lang="en"/>
              <a:t>‹#›</a:t>
            </a:fld>
            <a:endParaRPr b="0" i="0" sz="1000" u="none" cap="none" strike="noStrike">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42885"/>
            <a:ext cx="7886700" cy="447600"/>
          </a:xfrm>
          <a:prstGeom prst="rect">
            <a:avLst/>
          </a:prstGeom>
          <a:noFill/>
          <a:ln>
            <a:noFill/>
          </a:ln>
        </p:spPr>
        <p:txBody>
          <a:bodyPr anchorCtr="0" anchor="ctr" bIns="34275" lIns="68575" spcFirstLastPara="1" rIns="68575" wrap="square" tIns="34275">
            <a:noAutofit/>
          </a:bodyPr>
          <a:lstStyle>
            <a:lvl1pPr lvl="0" rtl="0" algn="ctr">
              <a:lnSpc>
                <a:spcPct val="90000"/>
              </a:lnSpc>
              <a:spcBef>
                <a:spcPts val="0"/>
              </a:spcBef>
              <a:spcAft>
                <a:spcPts val="0"/>
              </a:spcAft>
              <a:buClr>
                <a:schemeClr val="dk1"/>
              </a:buClr>
              <a:buSzPts val="2700"/>
              <a:buFont typeface="Arial"/>
              <a:buNone/>
              <a:defRPr sz="27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4" name="Google Shape;64;p15"/>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5" name="Google Shape;65;p15"/>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6" name="Google Shape;66;p15"/>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solidFill>
                  <a:srgbClr val="888888"/>
                </a:solidFill>
              </a:defRPr>
            </a:lvl1pPr>
            <a:lvl2pPr indent="0" lvl="1" marL="0" rtl="0" algn="r">
              <a:spcBef>
                <a:spcPts val="0"/>
              </a:spcBef>
              <a:buNone/>
              <a:defRPr>
                <a:solidFill>
                  <a:srgbClr val="888888"/>
                </a:solidFill>
              </a:defRPr>
            </a:lvl2pPr>
            <a:lvl3pPr indent="0" lvl="2" marL="0" rtl="0" algn="r">
              <a:spcBef>
                <a:spcPts val="0"/>
              </a:spcBef>
              <a:buNone/>
              <a:defRPr>
                <a:solidFill>
                  <a:srgbClr val="888888"/>
                </a:solidFill>
              </a:defRPr>
            </a:lvl3pPr>
            <a:lvl4pPr indent="0" lvl="3" marL="0" rtl="0" algn="r">
              <a:spcBef>
                <a:spcPts val="0"/>
              </a:spcBef>
              <a:buNone/>
              <a:defRPr>
                <a:solidFill>
                  <a:srgbClr val="888888"/>
                </a:solidFill>
              </a:defRPr>
            </a:lvl4pPr>
            <a:lvl5pPr indent="0" lvl="4" marL="0" rtl="0" algn="r">
              <a:spcBef>
                <a:spcPts val="0"/>
              </a:spcBef>
              <a:buNone/>
              <a:defRPr>
                <a:solidFill>
                  <a:srgbClr val="888888"/>
                </a:solidFill>
              </a:defRPr>
            </a:lvl5pPr>
            <a:lvl6pPr indent="0" lvl="5" marL="0" rtl="0" algn="r">
              <a:spcBef>
                <a:spcPts val="0"/>
              </a:spcBef>
              <a:buNone/>
              <a:defRPr>
                <a:solidFill>
                  <a:srgbClr val="888888"/>
                </a:solidFill>
              </a:defRPr>
            </a:lvl6pPr>
            <a:lvl7pPr indent="0" lvl="6" marL="0" rtl="0" algn="r">
              <a:spcBef>
                <a:spcPts val="0"/>
              </a:spcBef>
              <a:buNone/>
              <a:defRPr>
                <a:solidFill>
                  <a:srgbClr val="888888"/>
                </a:solidFill>
              </a:defRPr>
            </a:lvl7pPr>
            <a:lvl8pPr indent="0" lvl="7" marL="0" rtl="0" algn="r">
              <a:spcBef>
                <a:spcPts val="0"/>
              </a:spcBef>
              <a:buNone/>
              <a:defRPr>
                <a:solidFill>
                  <a:srgbClr val="888888"/>
                </a:solidFill>
              </a:defRPr>
            </a:lvl8pPr>
            <a:lvl9pPr indent="0" lvl="8" marL="0" rt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6"/>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9" name="Google Shape;69;p16"/>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0" name="Google Shape;70;p16"/>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1" name="Google Shape;71;p16"/>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7"/>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4" name="Google Shape;74;p17"/>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5" name="Google Shape;75;p17"/>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6" name="Shape 76"/>
        <p:cNvGrpSpPr/>
        <p:nvPr/>
      </p:nvGrpSpPr>
      <p:grpSpPr>
        <a:xfrm>
          <a:off x="0" y="0"/>
          <a:ext cx="0" cy="0"/>
          <a:chOff x="0" y="0"/>
          <a:chExt cx="0" cy="0"/>
        </a:xfrm>
      </p:grpSpPr>
      <p:sp>
        <p:nvSpPr>
          <p:cNvPr id="77" name="Google Shape;77;p18"/>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8" name="Google Shape;78;p18"/>
          <p:cNvSpPr txBox="1"/>
          <p:nvPr>
            <p:ph idx="1" type="body"/>
          </p:nvPr>
        </p:nvSpPr>
        <p:spPr>
          <a:xfrm>
            <a:off x="628650" y="1825625"/>
            <a:ext cx="7886700" cy="43512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9" name="Google Shape;79;p18"/>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0" name="Google Shape;80;p18"/>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1" name="Google Shape;81;p18"/>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bg>
      <p:bgPr>
        <a:solidFill>
          <a:schemeClr val="accent4"/>
        </a:solidFill>
      </p:bgPr>
    </p:bg>
    <p:spTree>
      <p:nvGrpSpPr>
        <p:cNvPr id="82" name="Shape 82"/>
        <p:cNvGrpSpPr/>
        <p:nvPr/>
      </p:nvGrpSpPr>
      <p:grpSpPr>
        <a:xfrm>
          <a:off x="0" y="0"/>
          <a:ext cx="0" cy="0"/>
          <a:chOff x="0" y="0"/>
          <a:chExt cx="0" cy="0"/>
        </a:xfrm>
      </p:grpSpPr>
      <p:sp>
        <p:nvSpPr>
          <p:cNvPr id="83" name="Google Shape;83;p19"/>
          <p:cNvSpPr txBox="1"/>
          <p:nvPr>
            <p:ph idx="10" type="dt"/>
          </p:nvPr>
        </p:nvSpPr>
        <p:spPr>
          <a:xfrm>
            <a:off x="628650" y="6356352"/>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solidFill>
                  <a:schemeClr val="dk1"/>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4" name="Google Shape;84;p19"/>
          <p:cNvSpPr txBox="1"/>
          <p:nvPr>
            <p:ph idx="11" type="ftr"/>
          </p:nvPr>
        </p:nvSpPr>
        <p:spPr>
          <a:xfrm>
            <a:off x="3028950" y="6356352"/>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solidFill>
                  <a:schemeClr val="dk1"/>
                </a:solidFill>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5" name="Google Shape;85;p19"/>
          <p:cNvSpPr txBox="1"/>
          <p:nvPr>
            <p:ph idx="12" type="sldNum"/>
          </p:nvPr>
        </p:nvSpPr>
        <p:spPr>
          <a:xfrm>
            <a:off x="6457950" y="6356352"/>
            <a:ext cx="2057400" cy="3651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sz="900">
                <a:solidFill>
                  <a:srgbClr val="000000"/>
                </a:solidFill>
                <a:latin typeface="Calibri"/>
                <a:ea typeface="Calibri"/>
                <a:cs typeface="Calibri"/>
                <a:sym typeface="Calibri"/>
              </a:defRPr>
            </a:lvl1pPr>
            <a:lvl2pPr indent="0" lvl="1" marL="0" marR="0" rtl="0" algn="r">
              <a:spcBef>
                <a:spcPts val="0"/>
              </a:spcBef>
              <a:buNone/>
              <a:defRPr sz="900">
                <a:solidFill>
                  <a:srgbClr val="000000"/>
                </a:solidFill>
                <a:latin typeface="Calibri"/>
                <a:ea typeface="Calibri"/>
                <a:cs typeface="Calibri"/>
                <a:sym typeface="Calibri"/>
              </a:defRPr>
            </a:lvl2pPr>
            <a:lvl3pPr indent="0" lvl="2" marL="0" marR="0" rtl="0" algn="r">
              <a:spcBef>
                <a:spcPts val="0"/>
              </a:spcBef>
              <a:buNone/>
              <a:defRPr sz="900">
                <a:solidFill>
                  <a:srgbClr val="000000"/>
                </a:solidFill>
                <a:latin typeface="Calibri"/>
                <a:ea typeface="Calibri"/>
                <a:cs typeface="Calibri"/>
                <a:sym typeface="Calibri"/>
              </a:defRPr>
            </a:lvl3pPr>
            <a:lvl4pPr indent="0" lvl="3" marL="0" marR="0" rtl="0" algn="r">
              <a:spcBef>
                <a:spcPts val="0"/>
              </a:spcBef>
              <a:buNone/>
              <a:defRPr sz="900">
                <a:solidFill>
                  <a:srgbClr val="000000"/>
                </a:solidFill>
                <a:latin typeface="Calibri"/>
                <a:ea typeface="Calibri"/>
                <a:cs typeface="Calibri"/>
                <a:sym typeface="Calibri"/>
              </a:defRPr>
            </a:lvl4pPr>
            <a:lvl5pPr indent="0" lvl="4" marL="0" marR="0" rtl="0" algn="r">
              <a:spcBef>
                <a:spcPts val="0"/>
              </a:spcBef>
              <a:buNone/>
              <a:defRPr sz="900">
                <a:solidFill>
                  <a:srgbClr val="000000"/>
                </a:solidFill>
                <a:latin typeface="Calibri"/>
                <a:ea typeface="Calibri"/>
                <a:cs typeface="Calibri"/>
                <a:sym typeface="Calibri"/>
              </a:defRPr>
            </a:lvl5pPr>
            <a:lvl6pPr indent="0" lvl="5" marL="0" marR="0" rtl="0" algn="r">
              <a:spcBef>
                <a:spcPts val="0"/>
              </a:spcBef>
              <a:buNone/>
              <a:defRPr sz="900">
                <a:solidFill>
                  <a:srgbClr val="000000"/>
                </a:solidFill>
                <a:latin typeface="Calibri"/>
                <a:ea typeface="Calibri"/>
                <a:cs typeface="Calibri"/>
                <a:sym typeface="Calibri"/>
              </a:defRPr>
            </a:lvl6pPr>
            <a:lvl7pPr indent="0" lvl="6" marL="0" marR="0" rtl="0" algn="r">
              <a:spcBef>
                <a:spcPts val="0"/>
              </a:spcBef>
              <a:buNone/>
              <a:defRPr sz="900">
                <a:solidFill>
                  <a:srgbClr val="000000"/>
                </a:solidFill>
                <a:latin typeface="Calibri"/>
                <a:ea typeface="Calibri"/>
                <a:cs typeface="Calibri"/>
                <a:sym typeface="Calibri"/>
              </a:defRPr>
            </a:lvl7pPr>
            <a:lvl8pPr indent="0" lvl="7" marL="0" marR="0" rtl="0" algn="r">
              <a:spcBef>
                <a:spcPts val="0"/>
              </a:spcBef>
              <a:buNone/>
              <a:defRPr sz="900">
                <a:solidFill>
                  <a:srgbClr val="000000"/>
                </a:solidFill>
                <a:latin typeface="Calibri"/>
                <a:ea typeface="Calibri"/>
                <a:cs typeface="Calibri"/>
                <a:sym typeface="Calibri"/>
              </a:defRPr>
            </a:lvl8pPr>
            <a:lvl9pPr indent="0" lvl="8" marL="0" marR="0" rtl="0" algn="r">
              <a:spcBef>
                <a:spcPts val="0"/>
              </a:spcBef>
              <a:buNone/>
              <a:defRPr sz="900">
                <a:solidFill>
                  <a:srgbClr val="00000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
        <p:nvSpPr>
          <p:cNvPr id="86" name="Google Shape;86;p19"/>
          <p:cNvSpPr txBox="1"/>
          <p:nvPr>
            <p:ph type="ctrTitle"/>
          </p:nvPr>
        </p:nvSpPr>
        <p:spPr>
          <a:xfrm>
            <a:off x="122577" y="136526"/>
            <a:ext cx="8898900" cy="17553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0"/>
              </a:spcBef>
              <a:spcAft>
                <a:spcPts val="0"/>
              </a:spcAft>
              <a:buClr>
                <a:schemeClr val="dk1"/>
              </a:buClr>
              <a:buSzPts val="1900"/>
              <a:buFont typeface="Calibri"/>
              <a:buNone/>
              <a:defRPr sz="19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7" name="Google Shape;87;p19"/>
          <p:cNvSpPr txBox="1"/>
          <p:nvPr>
            <p:ph idx="1" type="subTitle"/>
          </p:nvPr>
        </p:nvSpPr>
        <p:spPr>
          <a:xfrm>
            <a:off x="122577" y="4748575"/>
            <a:ext cx="8898900" cy="1507200"/>
          </a:xfrm>
          <a:prstGeom prst="rect">
            <a:avLst/>
          </a:prstGeom>
          <a:noFill/>
          <a:ln>
            <a:noFill/>
          </a:ln>
        </p:spPr>
        <p:txBody>
          <a:bodyPr anchorCtr="0" anchor="t" bIns="34275" lIns="68575" spcFirstLastPara="1" rIns="68575" wrap="square" tIns="34275">
            <a:noAutofit/>
          </a:bodyPr>
          <a:lstStyle>
            <a:lvl1pPr lvl="0" rtl="0" algn="l">
              <a:lnSpc>
                <a:spcPct val="90000"/>
              </a:lnSpc>
              <a:spcBef>
                <a:spcPts val="800"/>
              </a:spcBef>
              <a:spcAft>
                <a:spcPts val="0"/>
              </a:spcAft>
              <a:buClr>
                <a:schemeClr val="dk1"/>
              </a:buClr>
              <a:buSzPts val="800"/>
              <a:buNone/>
              <a:defRPr sz="800"/>
            </a:lvl1pPr>
            <a:lvl2pPr lvl="1" rtl="0" algn="ctr">
              <a:lnSpc>
                <a:spcPct val="90000"/>
              </a:lnSpc>
              <a:spcBef>
                <a:spcPts val="400"/>
              </a:spcBef>
              <a:spcAft>
                <a:spcPts val="0"/>
              </a:spcAft>
              <a:buClr>
                <a:schemeClr val="dk1"/>
              </a:buClr>
              <a:buSzPts val="600"/>
              <a:buNone/>
              <a:defRPr sz="600"/>
            </a:lvl2pPr>
            <a:lvl3pPr lvl="2" rtl="0" algn="ctr">
              <a:lnSpc>
                <a:spcPct val="90000"/>
              </a:lnSpc>
              <a:spcBef>
                <a:spcPts val="400"/>
              </a:spcBef>
              <a:spcAft>
                <a:spcPts val="0"/>
              </a:spcAft>
              <a:buClr>
                <a:schemeClr val="dk1"/>
              </a:buClr>
              <a:buSzPts val="600"/>
              <a:buNone/>
              <a:defRPr sz="600"/>
            </a:lvl3pPr>
            <a:lvl4pPr lvl="3" rtl="0" algn="ctr">
              <a:lnSpc>
                <a:spcPct val="90000"/>
              </a:lnSpc>
              <a:spcBef>
                <a:spcPts val="400"/>
              </a:spcBef>
              <a:spcAft>
                <a:spcPts val="0"/>
              </a:spcAft>
              <a:buClr>
                <a:schemeClr val="dk1"/>
              </a:buClr>
              <a:buSzPts val="500"/>
              <a:buNone/>
              <a:defRPr sz="500"/>
            </a:lvl4pPr>
            <a:lvl5pPr lvl="4" rtl="0" algn="ctr">
              <a:lnSpc>
                <a:spcPct val="90000"/>
              </a:lnSpc>
              <a:spcBef>
                <a:spcPts val="400"/>
              </a:spcBef>
              <a:spcAft>
                <a:spcPts val="0"/>
              </a:spcAft>
              <a:buClr>
                <a:schemeClr val="dk1"/>
              </a:buClr>
              <a:buSzPts val="500"/>
              <a:buNone/>
              <a:defRPr sz="500"/>
            </a:lvl5pPr>
            <a:lvl6pPr lvl="5" rtl="0" algn="ctr">
              <a:lnSpc>
                <a:spcPct val="90000"/>
              </a:lnSpc>
              <a:spcBef>
                <a:spcPts val="400"/>
              </a:spcBef>
              <a:spcAft>
                <a:spcPts val="0"/>
              </a:spcAft>
              <a:buClr>
                <a:schemeClr val="dk1"/>
              </a:buClr>
              <a:buSzPts val="500"/>
              <a:buNone/>
              <a:defRPr sz="500"/>
            </a:lvl6pPr>
            <a:lvl7pPr lvl="6" rtl="0" algn="ctr">
              <a:lnSpc>
                <a:spcPct val="90000"/>
              </a:lnSpc>
              <a:spcBef>
                <a:spcPts val="400"/>
              </a:spcBef>
              <a:spcAft>
                <a:spcPts val="0"/>
              </a:spcAft>
              <a:buClr>
                <a:schemeClr val="dk1"/>
              </a:buClr>
              <a:buSzPts val="500"/>
              <a:buNone/>
              <a:defRPr sz="500"/>
            </a:lvl7pPr>
            <a:lvl8pPr lvl="7" rtl="0" algn="ctr">
              <a:lnSpc>
                <a:spcPct val="90000"/>
              </a:lnSpc>
              <a:spcBef>
                <a:spcPts val="400"/>
              </a:spcBef>
              <a:spcAft>
                <a:spcPts val="0"/>
              </a:spcAft>
              <a:buClr>
                <a:schemeClr val="dk1"/>
              </a:buClr>
              <a:buSzPts val="500"/>
              <a:buNone/>
              <a:defRPr sz="500"/>
            </a:lvl8pPr>
            <a:lvl9pPr lvl="8" rtl="0" algn="ctr">
              <a:lnSpc>
                <a:spcPct val="90000"/>
              </a:lnSpc>
              <a:spcBef>
                <a:spcPts val="400"/>
              </a:spcBef>
              <a:spcAft>
                <a:spcPts val="0"/>
              </a:spcAft>
              <a:buClr>
                <a:schemeClr val="dk1"/>
              </a:buClr>
              <a:buSzPts val="500"/>
              <a:buNone/>
              <a:defRPr sz="500"/>
            </a:lvl9pPr>
          </a:lstStyle>
          <a:p/>
        </p:txBody>
      </p:sp>
      <p:sp>
        <p:nvSpPr>
          <p:cNvPr id="88" name="Google Shape;88;p19"/>
          <p:cNvSpPr txBox="1"/>
          <p:nvPr>
            <p:ph idx="2" type="body"/>
          </p:nvPr>
        </p:nvSpPr>
        <p:spPr>
          <a:xfrm>
            <a:off x="122521" y="1936007"/>
            <a:ext cx="8898900" cy="27120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lt1"/>
              </a:buClr>
              <a:buSzPts val="1900"/>
              <a:buNone/>
              <a:defRPr sz="1900">
                <a:solidFill>
                  <a:schemeClr val="lt1"/>
                </a:solidFill>
                <a:latin typeface="Calibri"/>
                <a:ea typeface="Calibri"/>
                <a:cs typeface="Calibri"/>
                <a:sym typeface="Calibri"/>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228600" lvl="4" marL="2286000" rtl="0" algn="l">
              <a:lnSpc>
                <a:spcPct val="90000"/>
              </a:lnSpc>
              <a:spcBef>
                <a:spcPts val="400"/>
              </a:spcBef>
              <a:spcAft>
                <a:spcPts val="0"/>
              </a:spcAft>
              <a:buClr>
                <a:schemeClr val="dk1"/>
              </a:buClr>
              <a:buSzPts val="1400"/>
              <a:buNone/>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9" name="Shape 89"/>
        <p:cNvGrpSpPr/>
        <p:nvPr/>
      </p:nvGrpSpPr>
      <p:grpSpPr>
        <a:xfrm>
          <a:off x="0" y="0"/>
          <a:ext cx="0" cy="0"/>
          <a:chOff x="0" y="0"/>
          <a:chExt cx="0" cy="0"/>
        </a:xfrm>
      </p:grpSpPr>
      <p:sp>
        <p:nvSpPr>
          <p:cNvPr id="90" name="Google Shape;90;p20"/>
          <p:cNvSpPr txBox="1"/>
          <p:nvPr>
            <p:ph type="ctrTitle"/>
          </p:nvPr>
        </p:nvSpPr>
        <p:spPr>
          <a:xfrm>
            <a:off x="1143000" y="1122363"/>
            <a:ext cx="6858000" cy="2387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1" name="Google Shape;91;p20"/>
          <p:cNvSpPr txBox="1"/>
          <p:nvPr>
            <p:ph idx="1" type="subTitle"/>
          </p:nvPr>
        </p:nvSpPr>
        <p:spPr>
          <a:xfrm>
            <a:off x="1143000" y="3602038"/>
            <a:ext cx="6858000" cy="1655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92" name="Google Shape;92;p20"/>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3" name="Google Shape;93;p20"/>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4" name="Google Shape;94;p20"/>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5" name="Shape 95"/>
        <p:cNvGrpSpPr/>
        <p:nvPr/>
      </p:nvGrpSpPr>
      <p:grpSpPr>
        <a:xfrm>
          <a:off x="0" y="0"/>
          <a:ext cx="0" cy="0"/>
          <a:chOff x="0" y="0"/>
          <a:chExt cx="0" cy="0"/>
        </a:xfrm>
      </p:grpSpPr>
      <p:sp>
        <p:nvSpPr>
          <p:cNvPr id="96" name="Google Shape;96;p21"/>
          <p:cNvSpPr txBox="1"/>
          <p:nvPr>
            <p:ph type="title"/>
          </p:nvPr>
        </p:nvSpPr>
        <p:spPr>
          <a:xfrm>
            <a:off x="623888" y="1709738"/>
            <a:ext cx="7886700" cy="28527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7" name="Google Shape;97;p21"/>
          <p:cNvSpPr txBox="1"/>
          <p:nvPr>
            <p:ph idx="1" type="body"/>
          </p:nvPr>
        </p:nvSpPr>
        <p:spPr>
          <a:xfrm>
            <a:off x="623888" y="4589463"/>
            <a:ext cx="7886700" cy="1500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98" name="Google Shape;98;p21"/>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9" name="Google Shape;99;p21"/>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0" name="Google Shape;100;p21"/>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1" name="Shape 101"/>
        <p:cNvGrpSpPr/>
        <p:nvPr/>
      </p:nvGrpSpPr>
      <p:grpSpPr>
        <a:xfrm>
          <a:off x="0" y="0"/>
          <a:ext cx="0" cy="0"/>
          <a:chOff x="0" y="0"/>
          <a:chExt cx="0" cy="0"/>
        </a:xfrm>
      </p:grpSpPr>
      <p:sp>
        <p:nvSpPr>
          <p:cNvPr id="102" name="Google Shape;102;p22"/>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3" name="Google Shape;103;p22"/>
          <p:cNvSpPr txBox="1"/>
          <p:nvPr>
            <p:ph idx="1" type="body"/>
          </p:nvPr>
        </p:nvSpPr>
        <p:spPr>
          <a:xfrm>
            <a:off x="628650" y="1825625"/>
            <a:ext cx="3886200" cy="43512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04" name="Google Shape;104;p22"/>
          <p:cNvSpPr txBox="1"/>
          <p:nvPr>
            <p:ph idx="2" type="body"/>
          </p:nvPr>
        </p:nvSpPr>
        <p:spPr>
          <a:xfrm>
            <a:off x="4629150" y="1825625"/>
            <a:ext cx="3886200" cy="43512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05" name="Google Shape;105;p22"/>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6" name="Google Shape;106;p22"/>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7" name="Google Shape;107;p22"/>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8" name="Shape 108"/>
        <p:cNvGrpSpPr/>
        <p:nvPr/>
      </p:nvGrpSpPr>
      <p:grpSpPr>
        <a:xfrm>
          <a:off x="0" y="0"/>
          <a:ext cx="0" cy="0"/>
          <a:chOff x="0" y="0"/>
          <a:chExt cx="0" cy="0"/>
        </a:xfrm>
      </p:grpSpPr>
      <p:sp>
        <p:nvSpPr>
          <p:cNvPr id="109" name="Google Shape;109;p23"/>
          <p:cNvSpPr txBox="1"/>
          <p:nvPr>
            <p:ph type="title"/>
          </p:nvPr>
        </p:nvSpPr>
        <p:spPr>
          <a:xfrm>
            <a:off x="629841" y="365125"/>
            <a:ext cx="7886700" cy="1325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0" name="Google Shape;110;p23"/>
          <p:cNvSpPr txBox="1"/>
          <p:nvPr>
            <p:ph idx="1" type="body"/>
          </p:nvPr>
        </p:nvSpPr>
        <p:spPr>
          <a:xfrm>
            <a:off x="629841" y="1681163"/>
            <a:ext cx="3868500" cy="8241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111" name="Google Shape;111;p23"/>
          <p:cNvSpPr txBox="1"/>
          <p:nvPr>
            <p:ph idx="2" type="body"/>
          </p:nvPr>
        </p:nvSpPr>
        <p:spPr>
          <a:xfrm>
            <a:off x="629841" y="2505075"/>
            <a:ext cx="3868500" cy="3684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2" name="Google Shape;112;p23"/>
          <p:cNvSpPr txBox="1"/>
          <p:nvPr>
            <p:ph idx="3" type="body"/>
          </p:nvPr>
        </p:nvSpPr>
        <p:spPr>
          <a:xfrm>
            <a:off x="4629150" y="1681163"/>
            <a:ext cx="3887400" cy="824100"/>
          </a:xfrm>
          <a:prstGeom prst="rect">
            <a:avLst/>
          </a:prstGeom>
          <a:noFill/>
          <a:ln>
            <a:noFill/>
          </a:ln>
        </p:spPr>
        <p:txBody>
          <a:bodyPr anchorCtr="0" anchor="b"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113" name="Google Shape;113;p23"/>
          <p:cNvSpPr txBox="1"/>
          <p:nvPr>
            <p:ph idx="4" type="body"/>
          </p:nvPr>
        </p:nvSpPr>
        <p:spPr>
          <a:xfrm>
            <a:off x="4629150" y="2505075"/>
            <a:ext cx="3887400" cy="36843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4" name="Google Shape;114;p23"/>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5" name="Google Shape;115;p23"/>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6" name="Google Shape;116;p23"/>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7" name="Shape 117"/>
        <p:cNvGrpSpPr/>
        <p:nvPr/>
      </p:nvGrpSpPr>
      <p:grpSpPr>
        <a:xfrm>
          <a:off x="0" y="0"/>
          <a:ext cx="0" cy="0"/>
          <a:chOff x="0" y="0"/>
          <a:chExt cx="0" cy="0"/>
        </a:xfrm>
      </p:grpSpPr>
      <p:sp>
        <p:nvSpPr>
          <p:cNvPr id="118" name="Google Shape;118;p24"/>
          <p:cNvSpPr txBox="1"/>
          <p:nvPr>
            <p:ph type="title"/>
          </p:nvPr>
        </p:nvSpPr>
        <p:spPr>
          <a:xfrm>
            <a:off x="629841" y="457200"/>
            <a:ext cx="2949000" cy="16005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9" name="Google Shape;119;p24"/>
          <p:cNvSpPr txBox="1"/>
          <p:nvPr>
            <p:ph idx="1" type="body"/>
          </p:nvPr>
        </p:nvSpPr>
        <p:spPr>
          <a:xfrm>
            <a:off x="3887391" y="987425"/>
            <a:ext cx="4629300" cy="4873500"/>
          </a:xfrm>
          <a:prstGeom prst="rect">
            <a:avLst/>
          </a:prstGeom>
          <a:noFill/>
          <a:ln>
            <a:noFill/>
          </a:ln>
        </p:spPr>
        <p:txBody>
          <a:bodyPr anchorCtr="0" anchor="t" bIns="34275" lIns="68575" spcFirstLastPara="1" rIns="68575" wrap="square" tIns="34275">
            <a:no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20" name="Google Shape;120;p24"/>
          <p:cNvSpPr txBox="1"/>
          <p:nvPr>
            <p:ph idx="2" type="body"/>
          </p:nvPr>
        </p:nvSpPr>
        <p:spPr>
          <a:xfrm>
            <a:off x="629841" y="2057400"/>
            <a:ext cx="2949000" cy="3811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21" name="Google Shape;121;p24"/>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2" name="Google Shape;122;p24"/>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3" name="Google Shape;123;p24"/>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24" name="Shape 124"/>
        <p:cNvGrpSpPr/>
        <p:nvPr/>
      </p:nvGrpSpPr>
      <p:grpSpPr>
        <a:xfrm>
          <a:off x="0" y="0"/>
          <a:ext cx="0" cy="0"/>
          <a:chOff x="0" y="0"/>
          <a:chExt cx="0" cy="0"/>
        </a:xfrm>
      </p:grpSpPr>
      <p:sp>
        <p:nvSpPr>
          <p:cNvPr id="125" name="Google Shape;125;p25"/>
          <p:cNvSpPr txBox="1"/>
          <p:nvPr>
            <p:ph type="title"/>
          </p:nvPr>
        </p:nvSpPr>
        <p:spPr>
          <a:xfrm>
            <a:off x="629841" y="457200"/>
            <a:ext cx="2949000" cy="16005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6" name="Google Shape;126;p25"/>
          <p:cNvSpPr/>
          <p:nvPr>
            <p:ph idx="2" type="pic"/>
          </p:nvPr>
        </p:nvSpPr>
        <p:spPr>
          <a:xfrm>
            <a:off x="3887391" y="987425"/>
            <a:ext cx="4629300" cy="48735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127" name="Google Shape;127;p25"/>
          <p:cNvSpPr txBox="1"/>
          <p:nvPr>
            <p:ph idx="1" type="body"/>
          </p:nvPr>
        </p:nvSpPr>
        <p:spPr>
          <a:xfrm>
            <a:off x="629841" y="2057400"/>
            <a:ext cx="2949000" cy="38115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28" name="Google Shape;128;p25"/>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9" name="Google Shape;129;p25"/>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0" name="Google Shape;130;p25"/>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26"/>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33" name="Google Shape;133;p26"/>
          <p:cNvSpPr txBox="1"/>
          <p:nvPr>
            <p:ph idx="1" type="body"/>
          </p:nvPr>
        </p:nvSpPr>
        <p:spPr>
          <a:xfrm rot="5400000">
            <a:off x="2396400" y="57875"/>
            <a:ext cx="4351200" cy="78867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34" name="Google Shape;134;p26"/>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5" name="Google Shape;135;p26"/>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6" name="Google Shape;136;p26"/>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27"/>
          <p:cNvSpPr txBox="1"/>
          <p:nvPr>
            <p:ph type="title"/>
          </p:nvPr>
        </p:nvSpPr>
        <p:spPr>
          <a:xfrm rot="5400000">
            <a:off x="4623600" y="2285275"/>
            <a:ext cx="5811900" cy="19716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39" name="Google Shape;139;p27"/>
          <p:cNvSpPr txBox="1"/>
          <p:nvPr>
            <p:ph idx="1" type="body"/>
          </p:nvPr>
        </p:nvSpPr>
        <p:spPr>
          <a:xfrm rot="5400000">
            <a:off x="623025" y="370675"/>
            <a:ext cx="5811900" cy="58008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40" name="Google Shape;140;p27"/>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1" name="Google Shape;141;p27"/>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42" name="Google Shape;142;p27"/>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3.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628650" y="365125"/>
            <a:ext cx="7886700" cy="13257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58" name="Google Shape;58;p14"/>
          <p:cNvSpPr txBox="1"/>
          <p:nvPr>
            <p:ph idx="1" type="body"/>
          </p:nvPr>
        </p:nvSpPr>
        <p:spPr>
          <a:xfrm>
            <a:off x="628650" y="1825625"/>
            <a:ext cx="7886700" cy="43512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9" name="Google Shape;59;p14"/>
          <p:cNvSpPr txBox="1"/>
          <p:nvPr>
            <p:ph idx="10" type="dt"/>
          </p:nvPr>
        </p:nvSpPr>
        <p:spPr>
          <a:xfrm>
            <a:off x="628650" y="6356350"/>
            <a:ext cx="2057400" cy="3651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0" name="Google Shape;60;p14"/>
          <p:cNvSpPr txBox="1"/>
          <p:nvPr>
            <p:ph idx="11" type="ftr"/>
          </p:nvPr>
        </p:nvSpPr>
        <p:spPr>
          <a:xfrm>
            <a:off x="3028950" y="6356350"/>
            <a:ext cx="3086100" cy="3651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1" name="Google Shape;61;p14"/>
          <p:cNvSpPr txBox="1"/>
          <p:nvPr>
            <p:ph idx="12" type="sldNum"/>
          </p:nvPr>
        </p:nvSpPr>
        <p:spPr>
          <a:xfrm>
            <a:off x="6457950" y="6356350"/>
            <a:ext cx="2057400" cy="3651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hyperlink" Target="https://www.carbonbrief.org/unep-1-5c-climate-target-slipping-out-of-reac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WCA/ WC/ John Glen MP</a:t>
            </a:r>
            <a:endParaRPr/>
          </a:p>
        </p:txBody>
      </p:sp>
      <p:sp>
        <p:nvSpPr>
          <p:cNvPr id="148" name="Google Shape;148;p28"/>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id="153" name="Google Shape;153;p29"/>
          <p:cNvPicPr preferRelativeResize="0"/>
          <p:nvPr/>
        </p:nvPicPr>
        <p:blipFill>
          <a:blip r:embed="rId3">
            <a:alphaModFix/>
          </a:blip>
          <a:stretch>
            <a:fillRect/>
          </a:stretch>
        </p:blipFill>
        <p:spPr>
          <a:xfrm>
            <a:off x="152400" y="152400"/>
            <a:ext cx="8104440" cy="6553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nvSpPr>
        <p:spPr>
          <a:xfrm>
            <a:off x="2346113" y="5603645"/>
            <a:ext cx="138600" cy="7080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b="1" sz="3000">
              <a:solidFill>
                <a:srgbClr val="000000"/>
              </a:solidFill>
              <a:latin typeface="Twentieth Century"/>
              <a:ea typeface="Twentieth Century"/>
              <a:cs typeface="Twentieth Century"/>
              <a:sym typeface="Twentieth Century"/>
            </a:endParaRPr>
          </a:p>
        </p:txBody>
      </p:sp>
      <p:sp>
        <p:nvSpPr>
          <p:cNvPr id="159" name="Google Shape;159;p30"/>
          <p:cNvSpPr txBox="1"/>
          <p:nvPr/>
        </p:nvSpPr>
        <p:spPr>
          <a:xfrm>
            <a:off x="2346113" y="5603645"/>
            <a:ext cx="138600" cy="7080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b="1" sz="3000">
              <a:solidFill>
                <a:srgbClr val="000000"/>
              </a:solidFill>
              <a:latin typeface="Twentieth Century"/>
              <a:ea typeface="Twentieth Century"/>
              <a:cs typeface="Twentieth Century"/>
              <a:sym typeface="Twentieth Century"/>
            </a:endParaRPr>
          </a:p>
        </p:txBody>
      </p:sp>
      <p:grpSp>
        <p:nvGrpSpPr>
          <p:cNvPr id="160" name="Google Shape;160;p30"/>
          <p:cNvGrpSpPr/>
          <p:nvPr/>
        </p:nvGrpSpPr>
        <p:grpSpPr>
          <a:xfrm>
            <a:off x="1180151" y="1168031"/>
            <a:ext cx="7963949" cy="5143500"/>
            <a:chOff x="1286931" y="1521974"/>
            <a:chExt cx="10618599" cy="5143500"/>
          </a:xfrm>
        </p:grpSpPr>
        <p:pic>
          <p:nvPicPr>
            <p:cNvPr id="161" name="Google Shape;161;p30"/>
            <p:cNvPicPr preferRelativeResize="0"/>
            <p:nvPr/>
          </p:nvPicPr>
          <p:blipFill rotWithShape="1">
            <a:blip r:embed="rId3">
              <a:alphaModFix/>
            </a:blip>
            <a:srcRect b="0" l="0" r="0" t="0"/>
            <a:stretch/>
          </p:blipFill>
          <p:spPr>
            <a:xfrm>
              <a:off x="1286931" y="1521974"/>
              <a:ext cx="6858000" cy="5143500"/>
            </a:xfrm>
            <a:prstGeom prst="rect">
              <a:avLst/>
            </a:prstGeom>
            <a:noFill/>
            <a:ln>
              <a:noFill/>
            </a:ln>
          </p:spPr>
        </p:pic>
        <p:sp>
          <p:nvSpPr>
            <p:cNvPr id="162" name="Google Shape;162;p30"/>
            <p:cNvSpPr txBox="1"/>
            <p:nvPr/>
          </p:nvSpPr>
          <p:spPr>
            <a:xfrm>
              <a:off x="8343330" y="2308013"/>
              <a:ext cx="3562200" cy="3324000"/>
            </a:xfrm>
            <a:prstGeom prst="rect">
              <a:avLst/>
            </a:prstGeom>
            <a:noFill/>
            <a:ln>
              <a:noFill/>
            </a:ln>
          </p:spPr>
          <p:txBody>
            <a:bodyPr anchorCtr="0" anchor="t" bIns="34275" lIns="68575" spcFirstLastPara="1" rIns="68575" wrap="square" tIns="34275">
              <a:noAutofit/>
            </a:bodyPr>
            <a:lstStyle/>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2018: COP24</a:t>
              </a:r>
              <a:endParaRPr sz="1100"/>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2015: Paris Agreement</a:t>
              </a:r>
              <a:endParaRPr sz="1100"/>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2006: Stern Report</a:t>
              </a:r>
              <a:endParaRPr sz="1100"/>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2001: US Renounces Kyoto </a:t>
              </a:r>
              <a:endParaRPr b="1" sz="1500">
                <a:solidFill>
                  <a:srgbClr val="000000"/>
                </a:solidFill>
                <a:latin typeface="Twentieth Century"/>
                <a:ea typeface="Twentieth Century"/>
                <a:cs typeface="Twentieth Century"/>
                <a:sym typeface="Twentieth Century"/>
              </a:endParaRPr>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1997: Kyoto Protocol</a:t>
              </a:r>
              <a:endParaRPr b="1" sz="1500">
                <a:solidFill>
                  <a:srgbClr val="000000"/>
                </a:solidFill>
                <a:latin typeface="Twentieth Century"/>
                <a:ea typeface="Twentieth Century"/>
                <a:cs typeface="Twentieth Century"/>
                <a:sym typeface="Twentieth Century"/>
              </a:endParaRPr>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1992  Rio Treaty</a:t>
              </a:r>
              <a:endParaRPr b="1" sz="1500" u="sng">
                <a:solidFill>
                  <a:srgbClr val="000000"/>
                </a:solidFill>
                <a:latin typeface="Twentieth Century"/>
                <a:ea typeface="Twentieth Century"/>
                <a:cs typeface="Twentieth Century"/>
                <a:sym typeface="Twentieth Century"/>
              </a:endParaRPr>
            </a:p>
            <a:p>
              <a:pPr indent="0" lvl="0" marL="0" marR="0" rtl="0" algn="l">
                <a:lnSpc>
                  <a:spcPct val="150000"/>
                </a:lnSpc>
                <a:spcBef>
                  <a:spcPts val="0"/>
                </a:spcBef>
                <a:spcAft>
                  <a:spcPts val="0"/>
                </a:spcAft>
                <a:buNone/>
              </a:pPr>
              <a:r>
                <a:rPr b="1" lang="en" sz="1500">
                  <a:solidFill>
                    <a:srgbClr val="000000"/>
                  </a:solidFill>
                  <a:latin typeface="Twentieth Century"/>
                  <a:ea typeface="Twentieth Century"/>
                  <a:cs typeface="Twentieth Century"/>
                  <a:sym typeface="Twentieth Century"/>
                </a:rPr>
                <a:t>1990: First IPCC </a:t>
              </a:r>
              <a:endParaRPr sz="1100"/>
            </a:p>
          </p:txBody>
        </p:sp>
        <p:cxnSp>
          <p:nvCxnSpPr>
            <p:cNvPr id="163" name="Google Shape;163;p30"/>
            <p:cNvCxnSpPr/>
            <p:nvPr/>
          </p:nvCxnSpPr>
          <p:spPr>
            <a:xfrm rot="10800000">
              <a:off x="5090719" y="3790064"/>
              <a:ext cx="3282000" cy="1563300"/>
            </a:xfrm>
            <a:prstGeom prst="straightConnector1">
              <a:avLst/>
            </a:prstGeom>
            <a:noFill/>
            <a:ln cap="flat" cmpd="sng" w="38100">
              <a:solidFill>
                <a:schemeClr val="dk1"/>
              </a:solidFill>
              <a:prstDash val="dash"/>
              <a:miter lim="800000"/>
              <a:headEnd len="sm" w="sm" type="none"/>
              <a:tailEnd len="med" w="med" type="triangle"/>
            </a:ln>
          </p:spPr>
        </p:cxnSp>
        <p:cxnSp>
          <p:nvCxnSpPr>
            <p:cNvPr id="164" name="Google Shape;164;p30"/>
            <p:cNvCxnSpPr/>
            <p:nvPr/>
          </p:nvCxnSpPr>
          <p:spPr>
            <a:xfrm rot="10800000">
              <a:off x="5398684" y="3622213"/>
              <a:ext cx="2984100" cy="1329600"/>
            </a:xfrm>
            <a:prstGeom prst="straightConnector1">
              <a:avLst/>
            </a:prstGeom>
            <a:noFill/>
            <a:ln cap="flat" cmpd="sng" w="38100">
              <a:solidFill>
                <a:schemeClr val="dk1"/>
              </a:solidFill>
              <a:prstDash val="dash"/>
              <a:miter lim="800000"/>
              <a:headEnd len="sm" w="sm" type="none"/>
              <a:tailEnd len="med" w="med" type="triangle"/>
            </a:ln>
          </p:spPr>
        </p:cxnSp>
        <p:cxnSp>
          <p:nvCxnSpPr>
            <p:cNvPr id="165" name="Google Shape;165;p30"/>
            <p:cNvCxnSpPr/>
            <p:nvPr/>
          </p:nvCxnSpPr>
          <p:spPr>
            <a:xfrm rot="10800000">
              <a:off x="5683884" y="3484925"/>
              <a:ext cx="2686200" cy="974100"/>
            </a:xfrm>
            <a:prstGeom prst="straightConnector1">
              <a:avLst/>
            </a:prstGeom>
            <a:noFill/>
            <a:ln cap="flat" cmpd="sng" w="38100">
              <a:solidFill>
                <a:schemeClr val="dk1"/>
              </a:solidFill>
              <a:prstDash val="dash"/>
              <a:miter lim="800000"/>
              <a:headEnd len="sm" w="sm" type="none"/>
              <a:tailEnd len="med" w="med" type="triangle"/>
            </a:ln>
          </p:spPr>
        </p:cxnSp>
        <p:cxnSp>
          <p:nvCxnSpPr>
            <p:cNvPr id="166" name="Google Shape;166;p30"/>
            <p:cNvCxnSpPr/>
            <p:nvPr/>
          </p:nvCxnSpPr>
          <p:spPr>
            <a:xfrm rot="10800000">
              <a:off x="6223384" y="3029159"/>
              <a:ext cx="2159400" cy="521100"/>
            </a:xfrm>
            <a:prstGeom prst="straightConnector1">
              <a:avLst/>
            </a:prstGeom>
            <a:noFill/>
            <a:ln cap="flat" cmpd="sng" w="38100">
              <a:solidFill>
                <a:schemeClr val="dk1"/>
              </a:solidFill>
              <a:prstDash val="dash"/>
              <a:miter lim="800000"/>
              <a:headEnd len="sm" w="sm" type="none"/>
              <a:tailEnd len="med" w="med" type="triangle"/>
            </a:ln>
          </p:spPr>
        </p:cxnSp>
        <p:cxnSp>
          <p:nvCxnSpPr>
            <p:cNvPr id="167" name="Google Shape;167;p30"/>
            <p:cNvCxnSpPr/>
            <p:nvPr/>
          </p:nvCxnSpPr>
          <p:spPr>
            <a:xfrm rot="10800000">
              <a:off x="7010130" y="2285895"/>
              <a:ext cx="1333200" cy="325500"/>
            </a:xfrm>
            <a:prstGeom prst="straightConnector1">
              <a:avLst/>
            </a:prstGeom>
            <a:noFill/>
            <a:ln cap="flat" cmpd="sng" w="38100">
              <a:solidFill>
                <a:schemeClr val="dk1"/>
              </a:solidFill>
              <a:prstDash val="dash"/>
              <a:miter lim="800000"/>
              <a:headEnd len="sm" w="sm" type="none"/>
              <a:tailEnd len="med" w="med" type="triangle"/>
            </a:ln>
          </p:spPr>
        </p:cxnSp>
        <p:cxnSp>
          <p:nvCxnSpPr>
            <p:cNvPr id="168" name="Google Shape;168;p30"/>
            <p:cNvCxnSpPr>
              <a:stCxn id="162" idx="1"/>
            </p:cNvCxnSpPr>
            <p:nvPr/>
          </p:nvCxnSpPr>
          <p:spPr>
            <a:xfrm rot="10800000">
              <a:off x="5921130" y="3191213"/>
              <a:ext cx="2422200" cy="778800"/>
            </a:xfrm>
            <a:prstGeom prst="straightConnector1">
              <a:avLst/>
            </a:prstGeom>
            <a:noFill/>
            <a:ln cap="flat" cmpd="sng" w="38100">
              <a:solidFill>
                <a:schemeClr val="dk1"/>
              </a:solidFill>
              <a:prstDash val="dash"/>
              <a:miter lim="800000"/>
              <a:headEnd len="sm" w="sm" type="none"/>
              <a:tailEnd len="med" w="med" type="triangle"/>
            </a:ln>
          </p:spPr>
        </p:cxnSp>
        <p:cxnSp>
          <p:nvCxnSpPr>
            <p:cNvPr id="169" name="Google Shape;169;p30"/>
            <p:cNvCxnSpPr/>
            <p:nvPr/>
          </p:nvCxnSpPr>
          <p:spPr>
            <a:xfrm rot="10800000">
              <a:off x="6851284" y="2484820"/>
              <a:ext cx="1531500" cy="477600"/>
            </a:xfrm>
            <a:prstGeom prst="straightConnector1">
              <a:avLst/>
            </a:prstGeom>
            <a:noFill/>
            <a:ln cap="flat" cmpd="sng" w="38100">
              <a:solidFill>
                <a:schemeClr val="dk1"/>
              </a:solidFill>
              <a:prstDash val="dash"/>
              <a:miter lim="800000"/>
              <a:headEnd len="sm" w="sm" type="none"/>
              <a:tailEnd len="med" w="med" type="triangle"/>
            </a:ln>
          </p:spPr>
        </p:cxnSp>
      </p:grpSp>
      <p:sp>
        <p:nvSpPr>
          <p:cNvPr id="170" name="Google Shape;170;p30"/>
          <p:cNvSpPr txBox="1"/>
          <p:nvPr/>
        </p:nvSpPr>
        <p:spPr>
          <a:xfrm>
            <a:off x="512873" y="68412"/>
            <a:ext cx="8118300" cy="6459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lang="en" sz="2700">
                <a:solidFill>
                  <a:srgbClr val="000000"/>
                </a:solidFill>
                <a:latin typeface="Arial"/>
                <a:ea typeface="Arial"/>
                <a:cs typeface="Arial"/>
                <a:sym typeface="Arial"/>
              </a:rPr>
              <a:t>NONE OF THIS HAS WORKED</a:t>
            </a:r>
            <a:endParaRPr sz="1100"/>
          </a:p>
        </p:txBody>
      </p:sp>
    </p:spTree>
  </p:cSld>
  <p:clrMapOvr>
    <a:masterClrMapping/>
  </p:clrMapOvr>
  <mc:AlternateContent>
    <mc:Choice Requires="p14">
      <p:transition spd="slow"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pic>
        <p:nvPicPr>
          <p:cNvPr id="175" name="Google Shape;175;p31"/>
          <p:cNvPicPr preferRelativeResize="0"/>
          <p:nvPr/>
        </p:nvPicPr>
        <p:blipFill>
          <a:blip r:embed="rId3">
            <a:alphaModFix/>
          </a:blip>
          <a:stretch>
            <a:fillRect/>
          </a:stretch>
        </p:blipFill>
        <p:spPr>
          <a:xfrm>
            <a:off x="1142250" y="177600"/>
            <a:ext cx="6859500" cy="6502800"/>
          </a:xfrm>
          <a:prstGeom prst="rect">
            <a:avLst/>
          </a:prstGeom>
          <a:noFill/>
          <a:ln>
            <a:noFill/>
          </a:ln>
        </p:spPr>
      </p:pic>
      <p:sp>
        <p:nvSpPr>
          <p:cNvPr id="176" name="Google Shape;176;p31"/>
          <p:cNvSpPr txBox="1"/>
          <p:nvPr/>
        </p:nvSpPr>
        <p:spPr>
          <a:xfrm>
            <a:off x="397725" y="1171675"/>
            <a:ext cx="14511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alibri"/>
                <a:ea typeface="Calibri"/>
                <a:cs typeface="Calibri"/>
                <a:sym typeface="Calibri"/>
              </a:rPr>
              <a:t>Note: green bit, mostly methane is much bigger proportion of current heating effect: figures use GWP100, ie amortised over 100 years, and CO2 lasts longer so looks bigger on the chart.</a:t>
            </a:r>
            <a:endParaRPr sz="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pic>
        <p:nvPicPr>
          <p:cNvPr id="181" name="Google Shape;181;p32"/>
          <p:cNvPicPr preferRelativeResize="0"/>
          <p:nvPr/>
        </p:nvPicPr>
        <p:blipFill rotWithShape="1">
          <a:blip r:embed="rId3">
            <a:alphaModFix/>
          </a:blip>
          <a:srcRect b="0" l="0" r="0" t="8273"/>
          <a:stretch/>
        </p:blipFill>
        <p:spPr>
          <a:xfrm>
            <a:off x="1547812" y="851886"/>
            <a:ext cx="7127612" cy="5821680"/>
          </a:xfrm>
          <a:prstGeom prst="rect">
            <a:avLst/>
          </a:prstGeom>
          <a:noFill/>
          <a:ln>
            <a:noFill/>
          </a:ln>
        </p:spPr>
      </p:pic>
      <p:sp>
        <p:nvSpPr>
          <p:cNvPr id="182" name="Google Shape;182;p32"/>
          <p:cNvSpPr txBox="1"/>
          <p:nvPr/>
        </p:nvSpPr>
        <p:spPr>
          <a:xfrm>
            <a:off x="468578" y="144000"/>
            <a:ext cx="8308200" cy="6459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lang="en" sz="2700">
                <a:solidFill>
                  <a:srgbClr val="000000"/>
                </a:solidFill>
                <a:latin typeface="Arial"/>
                <a:ea typeface="Arial"/>
                <a:cs typeface="Arial"/>
                <a:sym typeface="Arial"/>
              </a:rPr>
              <a:t>FOSSIL FUEL USE CONTINUES TO SKYROCKET</a:t>
            </a:r>
            <a:endParaRPr sz="1100"/>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nvSpPr>
        <p:spPr>
          <a:xfrm>
            <a:off x="314588" y="144000"/>
            <a:ext cx="7159500" cy="8313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lang="en" sz="3600">
                <a:solidFill>
                  <a:srgbClr val="000000"/>
                </a:solidFill>
                <a:latin typeface="Arial"/>
                <a:ea typeface="Arial"/>
                <a:cs typeface="Arial"/>
                <a:sym typeface="Arial"/>
              </a:rPr>
              <a:t>WHY HASN’T IT WORKED?</a:t>
            </a:r>
            <a:endParaRPr sz="4500">
              <a:solidFill>
                <a:srgbClr val="000000"/>
              </a:solidFill>
              <a:latin typeface="Arial"/>
              <a:ea typeface="Arial"/>
              <a:cs typeface="Arial"/>
              <a:sym typeface="Arial"/>
            </a:endParaRPr>
          </a:p>
        </p:txBody>
      </p:sp>
      <p:sp>
        <p:nvSpPr>
          <p:cNvPr id="189" name="Google Shape;189;p33"/>
          <p:cNvSpPr txBox="1"/>
          <p:nvPr/>
        </p:nvSpPr>
        <p:spPr>
          <a:xfrm>
            <a:off x="750058" y="1882879"/>
            <a:ext cx="6723900" cy="35241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en" sz="3600">
                <a:solidFill>
                  <a:srgbClr val="000000"/>
                </a:solidFill>
                <a:latin typeface="Twentieth Century"/>
                <a:ea typeface="Twentieth Century"/>
                <a:cs typeface="Twentieth Century"/>
                <a:sym typeface="Twentieth Century"/>
              </a:rPr>
              <a:t>Structural problems</a:t>
            </a:r>
            <a:endParaRPr sz="1100"/>
          </a:p>
          <a:p>
            <a:pPr indent="-419100" lvl="1" marL="800100" marR="0" rtl="0" algn="l">
              <a:spcBef>
                <a:spcPts val="2300"/>
              </a:spcBef>
              <a:spcAft>
                <a:spcPts val="0"/>
              </a:spcAft>
              <a:buClr>
                <a:srgbClr val="000000"/>
              </a:buClr>
              <a:buSzPts val="3000"/>
              <a:buFont typeface="Arial"/>
              <a:buChar char="•"/>
            </a:pPr>
            <a:r>
              <a:rPr b="1" i="0" lang="en" sz="3000" u="none" cap="none" strike="noStrike">
                <a:solidFill>
                  <a:srgbClr val="000000"/>
                </a:solidFill>
                <a:latin typeface="Twentieth Century"/>
                <a:ea typeface="Twentieth Century"/>
                <a:cs typeface="Twentieth Century"/>
                <a:sym typeface="Twentieth Century"/>
              </a:rPr>
              <a:t>Short-termism of democracy</a:t>
            </a:r>
            <a:endParaRPr sz="1100"/>
          </a:p>
          <a:p>
            <a:pPr indent="-419100" lvl="1" marL="800100" marR="0" rtl="0" algn="l">
              <a:spcBef>
                <a:spcPts val="1400"/>
              </a:spcBef>
              <a:spcAft>
                <a:spcPts val="0"/>
              </a:spcAft>
              <a:buClr>
                <a:srgbClr val="FF0000"/>
              </a:buClr>
              <a:buSzPts val="3000"/>
              <a:buFont typeface="Arial"/>
              <a:buChar char="•"/>
            </a:pPr>
            <a:r>
              <a:rPr b="1" lang="en" sz="3000">
                <a:solidFill>
                  <a:srgbClr val="FF0000"/>
                </a:solidFill>
                <a:latin typeface="Twentieth Century"/>
                <a:ea typeface="Twentieth Century"/>
                <a:cs typeface="Twentieth Century"/>
                <a:sym typeface="Twentieth Century"/>
              </a:rPr>
              <a:t>We need a long term plan</a:t>
            </a:r>
            <a:endParaRPr sz="1100">
              <a:solidFill>
                <a:srgbClr val="FF0000"/>
              </a:solidFill>
            </a:endParaRPr>
          </a:p>
          <a:p>
            <a:pPr indent="-419100" lvl="1" marL="800100" marR="0" rtl="0" algn="l">
              <a:spcBef>
                <a:spcPts val="1400"/>
              </a:spcBef>
              <a:spcAft>
                <a:spcPts val="0"/>
              </a:spcAft>
              <a:buClr>
                <a:srgbClr val="000000"/>
              </a:buClr>
              <a:buSzPts val="3000"/>
              <a:buFont typeface="Arial"/>
              <a:buChar char="•"/>
            </a:pPr>
            <a:r>
              <a:rPr b="1" i="0" lang="en" sz="3000" u="none" cap="none" strike="noStrike">
                <a:solidFill>
                  <a:srgbClr val="000000"/>
                </a:solidFill>
                <a:latin typeface="Twentieth Century"/>
                <a:ea typeface="Twentieth Century"/>
                <a:cs typeface="Twentieth Century"/>
                <a:sym typeface="Twentieth Century"/>
              </a:rPr>
              <a:t>Need for action to be </a:t>
            </a:r>
            <a:r>
              <a:rPr b="1" i="0" lang="en" sz="3000" u="none" cap="none" strike="noStrike">
                <a:solidFill>
                  <a:srgbClr val="FF0000"/>
                </a:solidFill>
                <a:latin typeface="Twentieth Century"/>
                <a:ea typeface="Twentieth Century"/>
                <a:cs typeface="Twentieth Century"/>
                <a:sym typeface="Twentieth Century"/>
              </a:rPr>
              <a:t>collective </a:t>
            </a:r>
            <a:r>
              <a:rPr b="1" i="0" lang="en" sz="3000" u="none" cap="none" strike="noStrike">
                <a:solidFill>
                  <a:srgbClr val="000000"/>
                </a:solidFill>
                <a:latin typeface="Twentieth Century"/>
                <a:ea typeface="Twentieth Century"/>
                <a:cs typeface="Twentieth Century"/>
                <a:sym typeface="Twentieth Century"/>
              </a:rPr>
              <a:t>(locally and globally)</a:t>
            </a:r>
            <a:endParaRPr sz="1100"/>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4"/>
          <p:cNvSpPr txBox="1"/>
          <p:nvPr>
            <p:ph type="title"/>
          </p:nvPr>
        </p:nvSpPr>
        <p:spPr>
          <a:xfrm>
            <a:off x="628648" y="365129"/>
            <a:ext cx="7886700" cy="1325700"/>
          </a:xfrm>
          <a:prstGeom prst="rect">
            <a:avLst/>
          </a:prstGeom>
          <a:noFill/>
          <a:ln>
            <a:noFill/>
          </a:ln>
        </p:spPr>
        <p:txBody>
          <a:bodyPr anchorCtr="0" anchor="ctr" bIns="39550" lIns="79125" spcFirstLastPara="1" rIns="79125" wrap="square" tIns="39550">
            <a:normAutofit/>
          </a:bodyPr>
          <a:lstStyle/>
          <a:p>
            <a:pPr indent="0" lvl="0" marL="0" rtl="0" algn="l">
              <a:lnSpc>
                <a:spcPct val="90000"/>
              </a:lnSpc>
              <a:spcBef>
                <a:spcPts val="0"/>
              </a:spcBef>
              <a:spcAft>
                <a:spcPts val="0"/>
              </a:spcAft>
              <a:buClr>
                <a:srgbClr val="000000"/>
              </a:buClr>
              <a:buSzPts val="3800"/>
              <a:buFont typeface="Calibri"/>
              <a:buNone/>
            </a:pPr>
            <a:r>
              <a:rPr lang="en"/>
              <a:t>Pathways to 1.5C without negative emissions get harder every year we delay</a:t>
            </a:r>
            <a:endParaRPr/>
          </a:p>
        </p:txBody>
      </p:sp>
      <p:pic>
        <p:nvPicPr>
          <p:cNvPr descr="A close up of a map&#10;&#10;Description automatically generated" id="195" name="Google Shape;195;p34"/>
          <p:cNvPicPr preferRelativeResize="0"/>
          <p:nvPr>
            <p:ph idx="1" type="body"/>
          </p:nvPr>
        </p:nvPicPr>
        <p:blipFill rotWithShape="1">
          <a:blip r:embed="rId3">
            <a:alphaModFix/>
          </a:blip>
          <a:srcRect b="0" l="0" r="0" t="0"/>
          <a:stretch/>
        </p:blipFill>
        <p:spPr>
          <a:xfrm>
            <a:off x="1671914" y="1825625"/>
            <a:ext cx="5800200" cy="4351200"/>
          </a:xfrm>
          <a:prstGeom prst="rect">
            <a:avLst/>
          </a:prstGeom>
          <a:noFill/>
          <a:ln>
            <a:noFill/>
          </a:ln>
        </p:spPr>
      </p:pic>
      <p:sp>
        <p:nvSpPr>
          <p:cNvPr id="196" name="Google Shape;196;p34"/>
          <p:cNvSpPr txBox="1"/>
          <p:nvPr/>
        </p:nvSpPr>
        <p:spPr>
          <a:xfrm>
            <a:off x="1723134" y="6185094"/>
            <a:ext cx="6792000" cy="307500"/>
          </a:xfrm>
          <a:prstGeom prst="rect">
            <a:avLst/>
          </a:prstGeom>
          <a:noFill/>
          <a:ln>
            <a:noFill/>
          </a:ln>
        </p:spPr>
        <p:txBody>
          <a:bodyPr anchorCtr="0" anchor="t" bIns="39550" lIns="79125" spcFirstLastPara="1" rIns="79125" wrap="square" tIns="39550">
            <a:noAutofit/>
          </a:bodyPr>
          <a:lstStyle/>
          <a:p>
            <a:pPr indent="0" lvl="0" marL="0" marR="0" rtl="0" algn="l">
              <a:spcBef>
                <a:spcPts val="0"/>
              </a:spcBef>
              <a:spcAft>
                <a:spcPts val="0"/>
              </a:spcAft>
              <a:buNone/>
            </a:pPr>
            <a:r>
              <a:rPr b="0" i="0" lang="en" sz="1200" u="sng" cap="none" strike="noStrike">
                <a:solidFill>
                  <a:schemeClr val="hlink"/>
                </a:solidFill>
                <a:latin typeface="Calibri"/>
                <a:ea typeface="Calibri"/>
                <a:cs typeface="Calibri"/>
                <a:sym typeface="Calibri"/>
                <a:hlinkClick r:id="rId4"/>
              </a:rPr>
              <a:t>https://www.carbonbrief.org/unep-1-5c-climate-target-slipping-out-of-reach</a:t>
            </a:r>
            <a:endParaRPr sz="1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